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f58f0a5c2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af205fa7e4739"/>
  </p:sldMasterIdLst>
  <p:sldIdLst>
    <p:sldId xmlns:r="http://schemas.openxmlformats.org/officeDocument/2006/relationships" id="256" r:id="Rb13e13b0226b4587"/>
    <p:sldId xmlns:r="http://schemas.openxmlformats.org/officeDocument/2006/relationships" id="257" r:id="Rbf6b4c984722434f"/>
    <p:sldId xmlns:r="http://schemas.openxmlformats.org/officeDocument/2006/relationships" id="258" r:id="R7573b02ebc3e4dd3"/>
    <p:sldId xmlns:r="http://schemas.openxmlformats.org/officeDocument/2006/relationships" id="259" r:id="Re7cbbf9766b64a0a"/>
    <p:sldId xmlns:r="http://schemas.openxmlformats.org/officeDocument/2006/relationships" id="260" r:id="R8ef86867b57046cc"/>
    <p:sldId xmlns:r="http://schemas.openxmlformats.org/officeDocument/2006/relationships" id="261" r:id="Ra8b650686286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af205fa7e4739" /><Relationship Type="http://schemas.openxmlformats.org/officeDocument/2006/relationships/slide" Target="/ppt/slides/slide1.xml" Id="Rb13e13b0226b4587" /><Relationship Type="http://schemas.openxmlformats.org/officeDocument/2006/relationships/slide" Target="/ppt/slides/slide2.xml" Id="Rbf6b4c984722434f" /><Relationship Type="http://schemas.openxmlformats.org/officeDocument/2006/relationships/slide" Target="/ppt/slides/slide3.xml" Id="R7573b02ebc3e4dd3" /><Relationship Type="http://schemas.openxmlformats.org/officeDocument/2006/relationships/slide" Target="/ppt/slides/slide4.xml" Id="Re7cbbf9766b64a0a" /><Relationship Type="http://schemas.openxmlformats.org/officeDocument/2006/relationships/slide" Target="/ppt/slides/slide5.xml" Id="R8ef86867b57046cc" /><Relationship Type="http://schemas.openxmlformats.org/officeDocument/2006/relationships/slide" Target="/ppt/slides/slide6.xml" Id="Ra8b650686286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75e82d196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48198a48486c" /><Relationship Type="http://schemas.openxmlformats.org/officeDocument/2006/relationships/theme" Target="/ppt/slideMasters/theme/theme1.xml" Id="Rd67bf850c954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548198a48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4b3e30ba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1477a963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af61796d1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1d6f4a597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83be59e92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3a14cdfd2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56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977 387 213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