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8b2ed5aa6043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b78ccbb204530"/>
  </p:sldMasterIdLst>
  <p:sldIdLst>
    <p:sldId xmlns:r="http://schemas.openxmlformats.org/officeDocument/2006/relationships" id="256" r:id="R31e46356a7514753"/>
    <p:sldId xmlns:r="http://schemas.openxmlformats.org/officeDocument/2006/relationships" id="257" r:id="Rbe0031b349ec49fc"/>
    <p:sldId xmlns:r="http://schemas.openxmlformats.org/officeDocument/2006/relationships" id="258" r:id="Rde959403513c448d"/>
    <p:sldId xmlns:r="http://schemas.openxmlformats.org/officeDocument/2006/relationships" id="259" r:id="Rd4af2d83b45b49d3"/>
    <p:sldId xmlns:r="http://schemas.openxmlformats.org/officeDocument/2006/relationships" id="260" r:id="R7036ac9bc32f4e0c"/>
    <p:sldId xmlns:r="http://schemas.openxmlformats.org/officeDocument/2006/relationships" id="261" r:id="Rc447a2d67a734dc2"/>
    <p:sldId xmlns:r="http://schemas.openxmlformats.org/officeDocument/2006/relationships" id="262" r:id="Rc41d716cfe334d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b78ccbb204530" /><Relationship Type="http://schemas.openxmlformats.org/officeDocument/2006/relationships/slide" Target="/ppt/slides/slide1.xml" Id="R31e46356a7514753" /><Relationship Type="http://schemas.openxmlformats.org/officeDocument/2006/relationships/slide" Target="/ppt/slides/slide2.xml" Id="Rbe0031b349ec49fc" /><Relationship Type="http://schemas.openxmlformats.org/officeDocument/2006/relationships/slide" Target="/ppt/slides/slide3.xml" Id="Rde959403513c448d" /><Relationship Type="http://schemas.openxmlformats.org/officeDocument/2006/relationships/slide" Target="/ppt/slides/slide4.xml" Id="Rd4af2d83b45b49d3" /><Relationship Type="http://schemas.openxmlformats.org/officeDocument/2006/relationships/slide" Target="/ppt/slides/slide5.xml" Id="R7036ac9bc32f4e0c" /><Relationship Type="http://schemas.openxmlformats.org/officeDocument/2006/relationships/slide" Target="/ppt/slides/slide6.xml" Id="Rc447a2d67a734dc2" /><Relationship Type="http://schemas.openxmlformats.org/officeDocument/2006/relationships/slide" Target="/ppt/slides/slide7.xml" Id="Rc41d716cfe334d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43138d71a64c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b5c9267564291" /><Relationship Type="http://schemas.openxmlformats.org/officeDocument/2006/relationships/theme" Target="/ppt/slideMasters/theme/theme1.xml" Id="R15c59033de554a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bb5c92675642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96bd0f83049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c007ec51f42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5eb0a3a284a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6b8bbc9a44e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83f8838a34b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3db42650347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240cb2f9f4c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HAMMERFEST MOTE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HAMMERFEST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HAMMERFEST MOTE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HAMMERFEST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HAMMERFEST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HAMMERFEST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4 371 275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152 256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270 744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711 238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1 143 177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HAMMERFEST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DKV RETAIL NORWAY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TORILL WENCHE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HAMMERFEST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977 357 365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HAMMERFEST MOTE AS</a:t>
            </a:r>
          </a:p>
        </p:txBody>
      </p:sp>
    </p:spTree>
  </p:cSld>
  <p:clrMapOvr>
    <a:masterClrMapping xmlns:a="http://schemas.openxmlformats.org/drawingml/2006/main"/>
  </p:clrMapOvr>
</p:sld>
</file>