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f441fc31f9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b0daebf8424f9d"/>
  </p:sldMasterIdLst>
  <p:sldIdLst>
    <p:sldId xmlns:r="http://schemas.openxmlformats.org/officeDocument/2006/relationships" id="256" r:id="R7ec7773efbd04836"/>
    <p:sldId xmlns:r="http://schemas.openxmlformats.org/officeDocument/2006/relationships" id="257" r:id="R0766824475c54f04"/>
    <p:sldId xmlns:r="http://schemas.openxmlformats.org/officeDocument/2006/relationships" id="258" r:id="R32b79b2ef1ce4d91"/>
    <p:sldId xmlns:r="http://schemas.openxmlformats.org/officeDocument/2006/relationships" id="259" r:id="R3eaf416c1de84253"/>
    <p:sldId xmlns:r="http://schemas.openxmlformats.org/officeDocument/2006/relationships" id="260" r:id="R96528e8d599d4a69"/>
    <p:sldId xmlns:r="http://schemas.openxmlformats.org/officeDocument/2006/relationships" id="261" r:id="R241ef26ffec345b6"/>
    <p:sldId xmlns:r="http://schemas.openxmlformats.org/officeDocument/2006/relationships" id="262" r:id="Rdcd5ad0e4e6043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0daebf8424f9d" /><Relationship Type="http://schemas.openxmlformats.org/officeDocument/2006/relationships/slide" Target="/ppt/slides/slide1.xml" Id="R7ec7773efbd04836" /><Relationship Type="http://schemas.openxmlformats.org/officeDocument/2006/relationships/slide" Target="/ppt/slides/slide2.xml" Id="R0766824475c54f04" /><Relationship Type="http://schemas.openxmlformats.org/officeDocument/2006/relationships/slide" Target="/ppt/slides/slide3.xml" Id="R32b79b2ef1ce4d91" /><Relationship Type="http://schemas.openxmlformats.org/officeDocument/2006/relationships/slide" Target="/ppt/slides/slide4.xml" Id="R3eaf416c1de84253" /><Relationship Type="http://schemas.openxmlformats.org/officeDocument/2006/relationships/slide" Target="/ppt/slides/slide5.xml" Id="R96528e8d599d4a69" /><Relationship Type="http://schemas.openxmlformats.org/officeDocument/2006/relationships/slide" Target="/ppt/slides/slide6.xml" Id="R241ef26ffec345b6" /><Relationship Type="http://schemas.openxmlformats.org/officeDocument/2006/relationships/slide" Target="/ppt/slides/slide7.xml" Id="Rdcd5ad0e4e6043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ce8906303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cc9f03d8341ad" /><Relationship Type="http://schemas.openxmlformats.org/officeDocument/2006/relationships/theme" Target="/ppt/slideMasters/theme/theme1.xml" Id="Rd46280bb55d8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cc9f03d83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2831da625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acf464b71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081f19c39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615fb9ac5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53e88251b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242f9e9354f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c1dbaadd8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NRS NORGE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90 563 733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6 104 360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5 433 511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2 717 675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31 725 599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FACILITY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Torgardsvegen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firmapost@nrsas.no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977 340 950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NRS NORGE AS</a:t>
            </a:r>
          </a:p>
        </p:txBody>
      </p:sp>
    </p:spTree>
  </p:cSld>
  <p:clrMapOvr>
    <a:masterClrMapping xmlns:a="http://schemas.openxmlformats.org/drawingml/2006/main"/>
  </p:clrMapOvr>
</p:sld>
</file>