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82d458cf343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35eee076d149bb"/>
  </p:sldMasterIdLst>
  <p:sldIdLst>
    <p:sldId xmlns:r="http://schemas.openxmlformats.org/officeDocument/2006/relationships" id="256" r:id="Re1e10cb2c2414d47"/>
    <p:sldId xmlns:r="http://schemas.openxmlformats.org/officeDocument/2006/relationships" id="257" r:id="R7b04caca299d4329"/>
    <p:sldId xmlns:r="http://schemas.openxmlformats.org/officeDocument/2006/relationships" id="258" r:id="Rc8978ee59cd24d6e"/>
    <p:sldId xmlns:r="http://schemas.openxmlformats.org/officeDocument/2006/relationships" id="259" r:id="R6ab42b595483404b"/>
    <p:sldId xmlns:r="http://schemas.openxmlformats.org/officeDocument/2006/relationships" id="260" r:id="Ra7ec4f5852f549c8"/>
    <p:sldId xmlns:r="http://schemas.openxmlformats.org/officeDocument/2006/relationships" id="261" r:id="Rcf2b7e7942c047ee"/>
    <p:sldId xmlns:r="http://schemas.openxmlformats.org/officeDocument/2006/relationships" id="262" r:id="R710d695e76454c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5eee076d149bb" /><Relationship Type="http://schemas.openxmlformats.org/officeDocument/2006/relationships/slide" Target="/ppt/slides/slide1.xml" Id="Re1e10cb2c2414d47" /><Relationship Type="http://schemas.openxmlformats.org/officeDocument/2006/relationships/slide" Target="/ppt/slides/slide2.xml" Id="R7b04caca299d4329" /><Relationship Type="http://schemas.openxmlformats.org/officeDocument/2006/relationships/slide" Target="/ppt/slides/slide3.xml" Id="Rc8978ee59cd24d6e" /><Relationship Type="http://schemas.openxmlformats.org/officeDocument/2006/relationships/slide" Target="/ppt/slides/slide4.xml" Id="R6ab42b595483404b" /><Relationship Type="http://schemas.openxmlformats.org/officeDocument/2006/relationships/slide" Target="/ppt/slides/slide5.xml" Id="Ra7ec4f5852f549c8" /><Relationship Type="http://schemas.openxmlformats.org/officeDocument/2006/relationships/slide" Target="/ppt/slides/slide6.xml" Id="Rcf2b7e7942c047ee" /><Relationship Type="http://schemas.openxmlformats.org/officeDocument/2006/relationships/slide" Target="/ppt/slides/slide7.xml" Id="R710d695e76454c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d719b24d7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a783906c04181" /><Relationship Type="http://schemas.openxmlformats.org/officeDocument/2006/relationships/theme" Target="/ppt/slideMasters/theme/theme1.xml" Id="R41acc61fc4ba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0a783906c0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71ffdc1e541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3c07db7564a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196041a2f43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33c7f2b8743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51fa210c44b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5ca6492154c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e7198acfc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SOWIAC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SOWIAC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16 838 680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FRODE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977 296 625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