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163294d8df4f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8ef9c98c94780"/>
  </p:sldMasterIdLst>
  <p:sldIdLst>
    <p:sldId xmlns:r="http://schemas.openxmlformats.org/officeDocument/2006/relationships" id="256" r:id="Rba8496f958b747cc"/>
    <p:sldId xmlns:r="http://schemas.openxmlformats.org/officeDocument/2006/relationships" id="257" r:id="R38fd805747c54406"/>
    <p:sldId xmlns:r="http://schemas.openxmlformats.org/officeDocument/2006/relationships" id="258" r:id="R66ee10410dca4cf3"/>
    <p:sldId xmlns:r="http://schemas.openxmlformats.org/officeDocument/2006/relationships" id="259" r:id="R0521ed464a9b4d67"/>
    <p:sldId xmlns:r="http://schemas.openxmlformats.org/officeDocument/2006/relationships" id="260" r:id="R07b96ee6bd0f476c"/>
    <p:sldId xmlns:r="http://schemas.openxmlformats.org/officeDocument/2006/relationships" id="261" r:id="R6406de7b601d4711"/>
    <p:sldId xmlns:r="http://schemas.openxmlformats.org/officeDocument/2006/relationships" id="262" r:id="R7a714678494745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8ef9c98c94780" /><Relationship Type="http://schemas.openxmlformats.org/officeDocument/2006/relationships/slide" Target="/ppt/slides/slide1.xml" Id="Rba8496f958b747cc" /><Relationship Type="http://schemas.openxmlformats.org/officeDocument/2006/relationships/slide" Target="/ppt/slides/slide2.xml" Id="R38fd805747c54406" /><Relationship Type="http://schemas.openxmlformats.org/officeDocument/2006/relationships/slide" Target="/ppt/slides/slide3.xml" Id="R66ee10410dca4cf3" /><Relationship Type="http://schemas.openxmlformats.org/officeDocument/2006/relationships/slide" Target="/ppt/slides/slide4.xml" Id="R0521ed464a9b4d67" /><Relationship Type="http://schemas.openxmlformats.org/officeDocument/2006/relationships/slide" Target="/ppt/slides/slide5.xml" Id="R07b96ee6bd0f476c" /><Relationship Type="http://schemas.openxmlformats.org/officeDocument/2006/relationships/slide" Target="/ppt/slides/slide6.xml" Id="R6406de7b601d4711" /><Relationship Type="http://schemas.openxmlformats.org/officeDocument/2006/relationships/slide" Target="/ppt/slides/slide7.xml" Id="R7a714678494745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36c52eb60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cc5b0ab54fe4" /><Relationship Type="http://schemas.openxmlformats.org/officeDocument/2006/relationships/theme" Target="/ppt/slideMasters/theme/theme1.xml" Id="Ref5d5e68889f43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ccc5b0ab54f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f60a540a8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45fc79532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479ce2a07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4540ab554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0c676be0a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03392d1741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28b14a66e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585 173 769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276 259 968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166 386 444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54 196 352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542 390 719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 –  87,3 %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EQUITATUS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EDWIN INVEST AB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977 287 677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ASSET MANAGEMENT AS</a:t>
            </a:r>
          </a:p>
        </p:txBody>
      </p:sp>
    </p:spTree>
  </p:cSld>
  <p:clrMapOvr>
    <a:masterClrMapping xmlns:a="http://schemas.openxmlformats.org/drawingml/2006/main"/>
  </p:clrMapOvr>
</p:sld>
</file>