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b717932ee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338b1dffc455c"/>
  </p:sldMasterIdLst>
  <p:sldIdLst>
    <p:sldId xmlns:r="http://schemas.openxmlformats.org/officeDocument/2006/relationships" id="256" r:id="Rb550a2ebface4bbd"/>
    <p:sldId xmlns:r="http://schemas.openxmlformats.org/officeDocument/2006/relationships" id="257" r:id="R5b0230495bcb4adb"/>
    <p:sldId xmlns:r="http://schemas.openxmlformats.org/officeDocument/2006/relationships" id="258" r:id="Rf9f3da65d699429a"/>
    <p:sldId xmlns:r="http://schemas.openxmlformats.org/officeDocument/2006/relationships" id="259" r:id="R762ba0eaa7ab448d"/>
    <p:sldId xmlns:r="http://schemas.openxmlformats.org/officeDocument/2006/relationships" id="260" r:id="Ra62684e47fc24811"/>
    <p:sldId xmlns:r="http://schemas.openxmlformats.org/officeDocument/2006/relationships" id="261" r:id="Rf2a3ad14349f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338b1dffc455c" /><Relationship Type="http://schemas.openxmlformats.org/officeDocument/2006/relationships/slide" Target="/ppt/slides/slide1.xml" Id="Rb550a2ebface4bbd" /><Relationship Type="http://schemas.openxmlformats.org/officeDocument/2006/relationships/slide" Target="/ppt/slides/slide2.xml" Id="R5b0230495bcb4adb" /><Relationship Type="http://schemas.openxmlformats.org/officeDocument/2006/relationships/slide" Target="/ppt/slides/slide3.xml" Id="Rf9f3da65d699429a" /><Relationship Type="http://schemas.openxmlformats.org/officeDocument/2006/relationships/slide" Target="/ppt/slides/slide4.xml" Id="R762ba0eaa7ab448d" /><Relationship Type="http://schemas.openxmlformats.org/officeDocument/2006/relationships/slide" Target="/ppt/slides/slide5.xml" Id="Ra62684e47fc24811" /><Relationship Type="http://schemas.openxmlformats.org/officeDocument/2006/relationships/slide" Target="/ppt/slides/slide6.xml" Id="Rf2a3ad14349f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943d18a6c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800da9faf4513" /><Relationship Type="http://schemas.openxmlformats.org/officeDocument/2006/relationships/theme" Target="/ppt/slideMasters/theme/theme1.xml" Id="R6487efb62872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800da9faf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76bd1d531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caec3b0024d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6e267c279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a613c58f349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f297b917044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af22807d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977 287 677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