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1562e6e53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e3deabc8f461e"/>
  </p:sldMasterIdLst>
  <p:sldIdLst>
    <p:sldId xmlns:r="http://schemas.openxmlformats.org/officeDocument/2006/relationships" id="256" r:id="R76553759c27948c4"/>
    <p:sldId xmlns:r="http://schemas.openxmlformats.org/officeDocument/2006/relationships" id="257" r:id="R9d57b06a097e4984"/>
    <p:sldId xmlns:r="http://schemas.openxmlformats.org/officeDocument/2006/relationships" id="258" r:id="Rc0593aeead1c46c8"/>
    <p:sldId xmlns:r="http://schemas.openxmlformats.org/officeDocument/2006/relationships" id="259" r:id="Rf466db0b394349f7"/>
    <p:sldId xmlns:r="http://schemas.openxmlformats.org/officeDocument/2006/relationships" id="260" r:id="R60d02d93f0de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e3deabc8f461e" /><Relationship Type="http://schemas.openxmlformats.org/officeDocument/2006/relationships/slide" Target="/ppt/slides/slide1.xml" Id="R76553759c27948c4" /><Relationship Type="http://schemas.openxmlformats.org/officeDocument/2006/relationships/slide" Target="/ppt/slides/slide2.xml" Id="R9d57b06a097e4984" /><Relationship Type="http://schemas.openxmlformats.org/officeDocument/2006/relationships/slide" Target="/ppt/slides/slide3.xml" Id="Rc0593aeead1c46c8" /><Relationship Type="http://schemas.openxmlformats.org/officeDocument/2006/relationships/slide" Target="/ppt/slides/slide4.xml" Id="Rf466db0b394349f7" /><Relationship Type="http://schemas.openxmlformats.org/officeDocument/2006/relationships/slide" Target="/ppt/slides/slide5.xml" Id="R60d02d93f0de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cdbef306e41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c4cc608cd4fec" /><Relationship Type="http://schemas.openxmlformats.org/officeDocument/2006/relationships/theme" Target="/ppt/slideMasters/theme/theme1.xml" Id="R97c6f74d56354b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c4cc608cd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cf5bd61643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9caa2fc02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585c8b50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47641f987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7a21ff91f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RØRSERVICE MORTEN KVISLER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RØRSERVICE MORTEN KVISLER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Utengaveien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84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977 234 921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