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3c7cf221c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064fa76cd4d6f"/>
  </p:sldMasterIdLst>
  <p:sldIdLst>
    <p:sldId xmlns:r="http://schemas.openxmlformats.org/officeDocument/2006/relationships" id="256" r:id="Rb26b51493fca4cca"/>
    <p:sldId xmlns:r="http://schemas.openxmlformats.org/officeDocument/2006/relationships" id="257" r:id="R665262456e4543fa"/>
    <p:sldId xmlns:r="http://schemas.openxmlformats.org/officeDocument/2006/relationships" id="258" r:id="R0abdc07cd3884148"/>
    <p:sldId xmlns:r="http://schemas.openxmlformats.org/officeDocument/2006/relationships" id="259" r:id="Re58a8cb33f794946"/>
    <p:sldId xmlns:r="http://schemas.openxmlformats.org/officeDocument/2006/relationships" id="260" r:id="R3030d2068ce8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064fa76cd4d6f" /><Relationship Type="http://schemas.openxmlformats.org/officeDocument/2006/relationships/slide" Target="/ppt/slides/slide1.xml" Id="Rb26b51493fca4cca" /><Relationship Type="http://schemas.openxmlformats.org/officeDocument/2006/relationships/slide" Target="/ppt/slides/slide2.xml" Id="R665262456e4543fa" /><Relationship Type="http://schemas.openxmlformats.org/officeDocument/2006/relationships/slide" Target="/ppt/slides/slide3.xml" Id="R0abdc07cd3884148" /><Relationship Type="http://schemas.openxmlformats.org/officeDocument/2006/relationships/slide" Target="/ppt/slides/slide4.xml" Id="Re58a8cb33f794946" /><Relationship Type="http://schemas.openxmlformats.org/officeDocument/2006/relationships/slide" Target="/ppt/slides/slide5.xml" Id="R3030d2068ce8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a8adb8825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f8bd377a74aca" /><Relationship Type="http://schemas.openxmlformats.org/officeDocument/2006/relationships/theme" Target="/ppt/slideMasters/theme/theme1.xml" Id="R75414909cb3248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0f8bd377a7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eace8d67c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6d0227806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b6711569d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5f9bf023d4e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6921e5c16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BARNEFOND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BARNEFOND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