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f34ab7041d45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4a4e00a8ca4c00"/>
  </p:sldMasterIdLst>
  <p:sldIdLst>
    <p:sldId xmlns:r="http://schemas.openxmlformats.org/officeDocument/2006/relationships" id="256" r:id="R3dafc7a31b1a48c6"/>
    <p:sldId xmlns:r="http://schemas.openxmlformats.org/officeDocument/2006/relationships" id="257" r:id="R795ec923cebf48c5"/>
    <p:sldId xmlns:r="http://schemas.openxmlformats.org/officeDocument/2006/relationships" id="258" r:id="R013b0c8e6770439b"/>
    <p:sldId xmlns:r="http://schemas.openxmlformats.org/officeDocument/2006/relationships" id="259" r:id="R6c46edd443b049e4"/>
    <p:sldId xmlns:r="http://schemas.openxmlformats.org/officeDocument/2006/relationships" id="260" r:id="R0fbf3080b2754a36"/>
    <p:sldId xmlns:r="http://schemas.openxmlformats.org/officeDocument/2006/relationships" id="261" r:id="R1f677ebd39114ead"/>
    <p:sldId xmlns:r="http://schemas.openxmlformats.org/officeDocument/2006/relationships" id="262" r:id="R3c529ef4fc0748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4a4e00a8ca4c00" /><Relationship Type="http://schemas.openxmlformats.org/officeDocument/2006/relationships/slide" Target="/ppt/slides/slide1.xml" Id="R3dafc7a31b1a48c6" /><Relationship Type="http://schemas.openxmlformats.org/officeDocument/2006/relationships/slide" Target="/ppt/slides/slide2.xml" Id="R795ec923cebf48c5" /><Relationship Type="http://schemas.openxmlformats.org/officeDocument/2006/relationships/slide" Target="/ppt/slides/slide3.xml" Id="R013b0c8e6770439b" /><Relationship Type="http://schemas.openxmlformats.org/officeDocument/2006/relationships/slide" Target="/ppt/slides/slide4.xml" Id="R6c46edd443b049e4" /><Relationship Type="http://schemas.openxmlformats.org/officeDocument/2006/relationships/slide" Target="/ppt/slides/slide5.xml" Id="R0fbf3080b2754a36" /><Relationship Type="http://schemas.openxmlformats.org/officeDocument/2006/relationships/slide" Target="/ppt/slides/slide6.xml" Id="R1f677ebd39114ead" /><Relationship Type="http://schemas.openxmlformats.org/officeDocument/2006/relationships/slide" Target="/ppt/slides/slide7.xml" Id="R3c529ef4fc0748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6048b166944a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ee0682a564299" /><Relationship Type="http://schemas.openxmlformats.org/officeDocument/2006/relationships/theme" Target="/ppt/slideMasters/theme/theme1.xml" Id="Rdda4bb89018243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bee0682a5642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1133ddef248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f438356ca46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7f65f354546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1261949b649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2e386d45145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9caa3938f4d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79a5fce1942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 SUPPORT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 SUPPORT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1 434 415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845 607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7 101 539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12 567 263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LOG TORGER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E&amp;A INVEST AS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HARBO KRISTINE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LOG BJØRNAR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LOG HOLDING AS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LOG RUBEN  –  14,0 %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Galeivegen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tlog@it-support.no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977 197 821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SUPPORT AS</a:t>
            </a:r>
          </a:p>
        </p:txBody>
      </p:sp>
    </p:spTree>
  </p:cSld>
  <p:clrMapOvr>
    <a:masterClrMapping xmlns:a="http://schemas.openxmlformats.org/drawingml/2006/main"/>
  </p:clrMapOvr>
</p:sld>
</file>