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a41bb7321aa4a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451a0f856704bf6"/>
  </p:sldMasterIdLst>
  <p:sldIdLst>
    <p:sldId xmlns:r="http://schemas.openxmlformats.org/officeDocument/2006/relationships" id="256" r:id="Red39335cdb7d4fbd"/>
    <p:sldId xmlns:r="http://schemas.openxmlformats.org/officeDocument/2006/relationships" id="257" r:id="R7a1f2a73b5f447cb"/>
    <p:sldId xmlns:r="http://schemas.openxmlformats.org/officeDocument/2006/relationships" id="258" r:id="R4ca7f5f2f8a54bb7"/>
    <p:sldId xmlns:r="http://schemas.openxmlformats.org/officeDocument/2006/relationships" id="259" r:id="R5c62d2ce28644952"/>
    <p:sldId xmlns:r="http://schemas.openxmlformats.org/officeDocument/2006/relationships" id="260" r:id="Rc9409083af9e44e3"/>
    <p:sldId xmlns:r="http://schemas.openxmlformats.org/officeDocument/2006/relationships" id="261" r:id="Ra8c2131fd4d4492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51a0f856704bf6" /><Relationship Type="http://schemas.openxmlformats.org/officeDocument/2006/relationships/slide" Target="/ppt/slides/slide1.xml" Id="Red39335cdb7d4fbd" /><Relationship Type="http://schemas.openxmlformats.org/officeDocument/2006/relationships/slide" Target="/ppt/slides/slide2.xml" Id="R7a1f2a73b5f447cb" /><Relationship Type="http://schemas.openxmlformats.org/officeDocument/2006/relationships/slide" Target="/ppt/slides/slide3.xml" Id="R4ca7f5f2f8a54bb7" /><Relationship Type="http://schemas.openxmlformats.org/officeDocument/2006/relationships/slide" Target="/ppt/slides/slide4.xml" Id="R5c62d2ce28644952" /><Relationship Type="http://schemas.openxmlformats.org/officeDocument/2006/relationships/slide" Target="/ppt/slides/slide5.xml" Id="Rc9409083af9e44e3" /><Relationship Type="http://schemas.openxmlformats.org/officeDocument/2006/relationships/slide" Target="/ppt/slides/slide6.xml" Id="Ra8c2131fd4d4492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001d8cc6b2450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c21c7ed5634567" /><Relationship Type="http://schemas.openxmlformats.org/officeDocument/2006/relationships/theme" Target="/ppt/slideMasters/theme/theme1.xml" Id="Rd06c5563e835491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fc21c7ed56345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89d34a5b48479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b4b47cae0f459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716c7b5cdf4fa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42173b38d343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4e8a504ee741d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c65e1334c347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IT SUPPORT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 SUPPORT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 SUPPORT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 SUPPORT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 SUPPORT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 SUPPORT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Galeivegen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4056 Tananger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tlog@it-support.no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977 197 821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 SUPPORT AS</a:t>
            </a:r>
          </a:p>
        </p:txBody>
      </p:sp>
    </p:spTree>
  </p:cSld>
  <p:clrMapOvr>
    <a:masterClrMapping xmlns:a="http://schemas.openxmlformats.org/drawingml/2006/main"/>
  </p:clrMapOvr>
</p:sld>
</file>