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f01d9577dd641a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93c0d18e52a4570"/>
  </p:sldMasterIdLst>
  <p:sldIdLst>
    <p:sldId xmlns:r="http://schemas.openxmlformats.org/officeDocument/2006/relationships" id="256" r:id="R7d711095995f4848"/>
    <p:sldId xmlns:r="http://schemas.openxmlformats.org/officeDocument/2006/relationships" id="257" r:id="R0e00d5d39d0d464a"/>
    <p:sldId xmlns:r="http://schemas.openxmlformats.org/officeDocument/2006/relationships" id="258" r:id="R39de12e4eca143ff"/>
    <p:sldId xmlns:r="http://schemas.openxmlformats.org/officeDocument/2006/relationships" id="259" r:id="R831f9e45eb9747f5"/>
    <p:sldId xmlns:r="http://schemas.openxmlformats.org/officeDocument/2006/relationships" id="260" r:id="R12d865ee5b854010"/>
    <p:sldId xmlns:r="http://schemas.openxmlformats.org/officeDocument/2006/relationships" id="261" r:id="Rf24883d9798f4374"/>
    <p:sldId xmlns:r="http://schemas.openxmlformats.org/officeDocument/2006/relationships" id="262" r:id="R41d0594d916d4d1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93c0d18e52a4570" /><Relationship Type="http://schemas.openxmlformats.org/officeDocument/2006/relationships/slide" Target="/ppt/slides/slide1.xml" Id="R7d711095995f4848" /><Relationship Type="http://schemas.openxmlformats.org/officeDocument/2006/relationships/slide" Target="/ppt/slides/slide2.xml" Id="R0e00d5d39d0d464a" /><Relationship Type="http://schemas.openxmlformats.org/officeDocument/2006/relationships/slide" Target="/ppt/slides/slide3.xml" Id="R39de12e4eca143ff" /><Relationship Type="http://schemas.openxmlformats.org/officeDocument/2006/relationships/slide" Target="/ppt/slides/slide4.xml" Id="R831f9e45eb9747f5" /><Relationship Type="http://schemas.openxmlformats.org/officeDocument/2006/relationships/slide" Target="/ppt/slides/slide5.xml" Id="R12d865ee5b854010" /><Relationship Type="http://schemas.openxmlformats.org/officeDocument/2006/relationships/slide" Target="/ppt/slides/slide6.xml" Id="Rf24883d9798f4374" /><Relationship Type="http://schemas.openxmlformats.org/officeDocument/2006/relationships/slide" Target="/ppt/slides/slide7.xml" Id="R41d0594d916d4d1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44f89b64477470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c2d3267cdc4005" /><Relationship Type="http://schemas.openxmlformats.org/officeDocument/2006/relationships/theme" Target="/ppt/slideMasters/theme/theme1.xml" Id="R4ab988af76b34a9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2c2d3267cdc400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8cb748d771445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7465eb6f4245f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e2ef5a22cc4a4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0df1a88334427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723b07492746f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8dcb8f69ac4b3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9fefc26758441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KVELDE MATSENTER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KVELDE MATSENTER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KVELDE MATSENTER AS ble etablert [år] og holder til i Kvelde.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KVELDE MATSENTER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KVELDE MATSENTER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KVELDE MATSENTER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66 925 999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4 602 509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3 774 714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8 590 665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15 868 310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KVELDE MATSENTER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NG SPAR VESTFOLD TELEMARK AS  –  44,0 %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JANNE HERLAND GLENNA  –  18,7 %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LINDA HERLAND  –  18,7 %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JSM AS  –  9,3 %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STEINBUKKEN HOLDING AS  –  9,3 %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KVELDE MATSENTER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Holmfossveien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3282 Kvelde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11 20 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977 194 180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KVELDE MATSENTER AS</a:t>
            </a:r>
          </a:p>
        </p:txBody>
      </p:sp>
    </p:spTree>
  </p:cSld>
  <p:clrMapOvr>
    <a:masterClrMapping xmlns:a="http://schemas.openxmlformats.org/drawingml/2006/main"/>
  </p:clrMapOvr>
</p:sld>
</file>