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3587a403e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d583e9c754fdc"/>
  </p:sldMasterIdLst>
  <p:sldIdLst>
    <p:sldId xmlns:r="http://schemas.openxmlformats.org/officeDocument/2006/relationships" id="256" r:id="R131634aa6e8d4efc"/>
    <p:sldId xmlns:r="http://schemas.openxmlformats.org/officeDocument/2006/relationships" id="257" r:id="Rfba4235db8f74f84"/>
    <p:sldId xmlns:r="http://schemas.openxmlformats.org/officeDocument/2006/relationships" id="258" r:id="R07c8f28ceec74ebd"/>
    <p:sldId xmlns:r="http://schemas.openxmlformats.org/officeDocument/2006/relationships" id="259" r:id="R414fc79a12a54576"/>
    <p:sldId xmlns:r="http://schemas.openxmlformats.org/officeDocument/2006/relationships" id="260" r:id="Rbea5b4b2b8d64294"/>
    <p:sldId xmlns:r="http://schemas.openxmlformats.org/officeDocument/2006/relationships" id="261" r:id="R46c5fe64399d4a1d"/>
    <p:sldId xmlns:r="http://schemas.openxmlformats.org/officeDocument/2006/relationships" id="262" r:id="R832cb518a3bc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d583e9c754fdc" /><Relationship Type="http://schemas.openxmlformats.org/officeDocument/2006/relationships/slide" Target="/ppt/slides/slide1.xml" Id="R131634aa6e8d4efc" /><Relationship Type="http://schemas.openxmlformats.org/officeDocument/2006/relationships/slide" Target="/ppt/slides/slide2.xml" Id="Rfba4235db8f74f84" /><Relationship Type="http://schemas.openxmlformats.org/officeDocument/2006/relationships/slide" Target="/ppt/slides/slide3.xml" Id="R07c8f28ceec74ebd" /><Relationship Type="http://schemas.openxmlformats.org/officeDocument/2006/relationships/slide" Target="/ppt/slides/slide4.xml" Id="R414fc79a12a54576" /><Relationship Type="http://schemas.openxmlformats.org/officeDocument/2006/relationships/slide" Target="/ppt/slides/slide5.xml" Id="Rbea5b4b2b8d64294" /><Relationship Type="http://schemas.openxmlformats.org/officeDocument/2006/relationships/slide" Target="/ppt/slides/slide6.xml" Id="R46c5fe64399d4a1d" /><Relationship Type="http://schemas.openxmlformats.org/officeDocument/2006/relationships/slide" Target="/ppt/slides/slide7.xml" Id="R832cb518a3bc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949dab591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493a83da74daa" /><Relationship Type="http://schemas.openxmlformats.org/officeDocument/2006/relationships/theme" Target="/ppt/slideMasters/theme/theme1.xml" Id="R535353b0ca54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d493a83da7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4d6a259d2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f9212a35b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493db819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81b62eb4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a12aaaa7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8f7b466e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73ef7d6d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23 510 835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39 289 916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ROALD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977 169 372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HOLDING AS</a:t>
            </a:r>
          </a:p>
        </p:txBody>
      </p:sp>
    </p:spTree>
  </p:cSld>
  <p:clrMapOvr>
    <a:masterClrMapping xmlns:a="http://schemas.openxmlformats.org/drawingml/2006/main"/>
  </p:clrMapOvr>
</p:sld>
</file>