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9276797750d473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5b3b0c538f74e73"/>
  </p:sldMasterIdLst>
  <p:sldIdLst>
    <p:sldId xmlns:r="http://schemas.openxmlformats.org/officeDocument/2006/relationships" id="256" r:id="R52eea804355f421b"/>
    <p:sldId xmlns:r="http://schemas.openxmlformats.org/officeDocument/2006/relationships" id="257" r:id="R170ff7befe5148c0"/>
    <p:sldId xmlns:r="http://schemas.openxmlformats.org/officeDocument/2006/relationships" id="258" r:id="R65285d65dd514a69"/>
    <p:sldId xmlns:r="http://schemas.openxmlformats.org/officeDocument/2006/relationships" id="259" r:id="R813c1d2c6e154000"/>
    <p:sldId xmlns:r="http://schemas.openxmlformats.org/officeDocument/2006/relationships" id="260" r:id="Rd95872f5e3cc4d6d"/>
    <p:sldId xmlns:r="http://schemas.openxmlformats.org/officeDocument/2006/relationships" id="261" r:id="R558f1a142217462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5b3b0c538f74e73" /><Relationship Type="http://schemas.openxmlformats.org/officeDocument/2006/relationships/slide" Target="/ppt/slides/slide1.xml" Id="R52eea804355f421b" /><Relationship Type="http://schemas.openxmlformats.org/officeDocument/2006/relationships/slide" Target="/ppt/slides/slide2.xml" Id="R170ff7befe5148c0" /><Relationship Type="http://schemas.openxmlformats.org/officeDocument/2006/relationships/slide" Target="/ppt/slides/slide3.xml" Id="R65285d65dd514a69" /><Relationship Type="http://schemas.openxmlformats.org/officeDocument/2006/relationships/slide" Target="/ppt/slides/slide4.xml" Id="R813c1d2c6e154000" /><Relationship Type="http://schemas.openxmlformats.org/officeDocument/2006/relationships/slide" Target="/ppt/slides/slide5.xml" Id="Rd95872f5e3cc4d6d" /><Relationship Type="http://schemas.openxmlformats.org/officeDocument/2006/relationships/slide" Target="/ppt/slides/slide6.xml" Id="R558f1a142217462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b39529278704e9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3008757fd614dfd" /><Relationship Type="http://schemas.openxmlformats.org/officeDocument/2006/relationships/theme" Target="/ppt/slideMasters/theme/theme1.xml" Id="Rc84c4e408f7649d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3008757fd614df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742c7e5a698466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58adaff0ad94a7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f72af3469a0401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3f9d699f5b64de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e8e3d641f8d4df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bf177ab05d642a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LEGE FR ARENTZ LEGAT STI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LEGE FR ARENTZ LEGAT STI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LEGE FR ARENTZ LEGAT STI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LEGE FR ARENTZ LEGAT STI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LEGE FR ARENTZ LEGAT STI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LEGE FR ARENTZ LEGAT STI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2024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−1 259 000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7 073 000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32 208 000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33 286 000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LEGE FR ARENTZ LEGAT STI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Den norske Turistforening, Storgata 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0155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22 82 28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977 142 091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LEGE FR ARENTZ LEGAT STI</a:t>
            </a:r>
          </a:p>
        </p:txBody>
      </p:sp>
    </p:spTree>
  </p:cSld>
  <p:clrMapOvr>
    <a:masterClrMapping xmlns:a="http://schemas.openxmlformats.org/drawingml/2006/main"/>
  </p:clrMapOvr>
</p:sld>
</file>