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70dfda0da084d2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4994e42f00c4ca8"/>
  </p:sldMasterIdLst>
  <p:sldIdLst>
    <p:sldId xmlns:r="http://schemas.openxmlformats.org/officeDocument/2006/relationships" id="256" r:id="R57bc7b35badf425a"/>
    <p:sldId xmlns:r="http://schemas.openxmlformats.org/officeDocument/2006/relationships" id="257" r:id="R6db1d352a6044ef2"/>
    <p:sldId xmlns:r="http://schemas.openxmlformats.org/officeDocument/2006/relationships" id="258" r:id="R5bb0d53fb9ba4ee1"/>
    <p:sldId xmlns:r="http://schemas.openxmlformats.org/officeDocument/2006/relationships" id="259" r:id="Re908485a74354771"/>
    <p:sldId xmlns:r="http://schemas.openxmlformats.org/officeDocument/2006/relationships" id="260" r:id="R296934482d3643b3"/>
    <p:sldId xmlns:r="http://schemas.openxmlformats.org/officeDocument/2006/relationships" id="261" r:id="Rce2029c338fc4f8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994e42f00c4ca8" /><Relationship Type="http://schemas.openxmlformats.org/officeDocument/2006/relationships/slide" Target="/ppt/slides/slide1.xml" Id="R57bc7b35badf425a" /><Relationship Type="http://schemas.openxmlformats.org/officeDocument/2006/relationships/slide" Target="/ppt/slides/slide2.xml" Id="R6db1d352a6044ef2" /><Relationship Type="http://schemas.openxmlformats.org/officeDocument/2006/relationships/slide" Target="/ppt/slides/slide3.xml" Id="R5bb0d53fb9ba4ee1" /><Relationship Type="http://schemas.openxmlformats.org/officeDocument/2006/relationships/slide" Target="/ppt/slides/slide4.xml" Id="Re908485a74354771" /><Relationship Type="http://schemas.openxmlformats.org/officeDocument/2006/relationships/slide" Target="/ppt/slides/slide5.xml" Id="R296934482d3643b3" /><Relationship Type="http://schemas.openxmlformats.org/officeDocument/2006/relationships/slide" Target="/ppt/slides/slide6.xml" Id="Rce2029c338fc4f8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89b9414f094c9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039a98f5f547b1" /><Relationship Type="http://schemas.openxmlformats.org/officeDocument/2006/relationships/theme" Target="/ppt/slideMasters/theme/theme1.xml" Id="R6dfdc202b1714c4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d039a98f5f547b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a63f84e6254c5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1e9541032148d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3ce474fe94420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2f7d94283a416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8a67136d08461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dbb6a566ba44e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FONDET FOR FORSKNING OG FOLKEOPPLYSNING OM EDRUSKAP STI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FONDET FOR FORSKNING OG FOLKEOPPLYSNING OM EDRUSKAP STI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FONDET FOR FORSKNING OG FOLKEOPPLYSNING OM EDRUSKAP STI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FONDET FOR FORSKNING OG FOLKEOPPLYSNING OM EDRUSKAP STI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FONDET FOR FORSKNING OG FOLKEOPPLYSNING OM EDRUSKAP STI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FONDET FOR FORSKNING OG FOLKEOPPLYSNING OM EDRUSKAP STI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3 900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−96 769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−40 590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486 579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486 579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FONDET FOR FORSKNING OG FOLKEOPPLYSNING OM EDRUSKAP STI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 - rusfri trafikk og livsstil, Dronningens gate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47 42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977 129 222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FONDET FOR FORSKNING OG FOLKEOPPLYSNING OM EDRUSKAP STI</a:t>
            </a:r>
          </a:p>
        </p:txBody>
      </p:sp>
    </p:spTree>
  </p:cSld>
  <p:clrMapOvr>
    <a:masterClrMapping xmlns:a="http://schemas.openxmlformats.org/drawingml/2006/main"/>
  </p:clrMapOvr>
</p:sld>
</file>