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baee60789446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1230da773e491a"/>
  </p:sldMasterIdLst>
  <p:sldIdLst>
    <p:sldId xmlns:r="http://schemas.openxmlformats.org/officeDocument/2006/relationships" id="256" r:id="R6f59947443954551"/>
    <p:sldId xmlns:r="http://schemas.openxmlformats.org/officeDocument/2006/relationships" id="257" r:id="Rcf7a72c81d1040ad"/>
    <p:sldId xmlns:r="http://schemas.openxmlformats.org/officeDocument/2006/relationships" id="258" r:id="R199c0a73858b4b32"/>
    <p:sldId xmlns:r="http://schemas.openxmlformats.org/officeDocument/2006/relationships" id="259" r:id="R785e2fbabff44bd4"/>
    <p:sldId xmlns:r="http://schemas.openxmlformats.org/officeDocument/2006/relationships" id="260" r:id="Rdb57ccccd8b74e9e"/>
    <p:sldId xmlns:r="http://schemas.openxmlformats.org/officeDocument/2006/relationships" id="261" r:id="R7683fc23301246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230da773e491a" /><Relationship Type="http://schemas.openxmlformats.org/officeDocument/2006/relationships/slide" Target="/ppt/slides/slide1.xml" Id="R6f59947443954551" /><Relationship Type="http://schemas.openxmlformats.org/officeDocument/2006/relationships/slide" Target="/ppt/slides/slide2.xml" Id="Rcf7a72c81d1040ad" /><Relationship Type="http://schemas.openxmlformats.org/officeDocument/2006/relationships/slide" Target="/ppt/slides/slide3.xml" Id="R199c0a73858b4b32" /><Relationship Type="http://schemas.openxmlformats.org/officeDocument/2006/relationships/slide" Target="/ppt/slides/slide4.xml" Id="R785e2fbabff44bd4" /><Relationship Type="http://schemas.openxmlformats.org/officeDocument/2006/relationships/slide" Target="/ppt/slides/slide5.xml" Id="Rdb57ccccd8b74e9e" /><Relationship Type="http://schemas.openxmlformats.org/officeDocument/2006/relationships/slide" Target="/ppt/slides/slide6.xml" Id="R7683fc23301246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530fcf0c0b48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88ddef2104639" /><Relationship Type="http://schemas.openxmlformats.org/officeDocument/2006/relationships/theme" Target="/ppt/slideMasters/theme/theme1.xml" Id="Rea8cffe94ad245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a88ddef21046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afe74cf7a44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5a7a5e0304f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52cc1b6ce4a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1704bb38544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3a86e602b42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a0652ca3145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FONDSFINANS UTDANNELSESFOND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FONDSFINANS UTDANNELSESFOND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2 565 329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743 226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772 078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39 009 106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39 009 107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v/Fondsfinans ASA, 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977 119 820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