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cfee39410b40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efb3734d3a4a4a"/>
  </p:sldMasterIdLst>
  <p:sldIdLst>
    <p:sldId xmlns:r="http://schemas.openxmlformats.org/officeDocument/2006/relationships" id="256" r:id="R6e1bda9f272f448e"/>
    <p:sldId xmlns:r="http://schemas.openxmlformats.org/officeDocument/2006/relationships" id="257" r:id="R7bf243ac18e94737"/>
    <p:sldId xmlns:r="http://schemas.openxmlformats.org/officeDocument/2006/relationships" id="258" r:id="R9838e8c6c16d4f2c"/>
    <p:sldId xmlns:r="http://schemas.openxmlformats.org/officeDocument/2006/relationships" id="259" r:id="R423bea1d4185468e"/>
    <p:sldId xmlns:r="http://schemas.openxmlformats.org/officeDocument/2006/relationships" id="260" r:id="R2abae160799a4685"/>
    <p:sldId xmlns:r="http://schemas.openxmlformats.org/officeDocument/2006/relationships" id="261" r:id="R73c85371863741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efb3734d3a4a4a" /><Relationship Type="http://schemas.openxmlformats.org/officeDocument/2006/relationships/slide" Target="/ppt/slides/slide1.xml" Id="R6e1bda9f272f448e" /><Relationship Type="http://schemas.openxmlformats.org/officeDocument/2006/relationships/slide" Target="/ppt/slides/slide2.xml" Id="R7bf243ac18e94737" /><Relationship Type="http://schemas.openxmlformats.org/officeDocument/2006/relationships/slide" Target="/ppt/slides/slide3.xml" Id="R9838e8c6c16d4f2c" /><Relationship Type="http://schemas.openxmlformats.org/officeDocument/2006/relationships/slide" Target="/ppt/slides/slide4.xml" Id="R423bea1d4185468e" /><Relationship Type="http://schemas.openxmlformats.org/officeDocument/2006/relationships/slide" Target="/ppt/slides/slide5.xml" Id="R2abae160799a4685" /><Relationship Type="http://schemas.openxmlformats.org/officeDocument/2006/relationships/slide" Target="/ppt/slides/slide6.xml" Id="R73c85371863741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b0ad01e44746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a70dce07844f0" /><Relationship Type="http://schemas.openxmlformats.org/officeDocument/2006/relationships/theme" Target="/ppt/slideMasters/theme/theme1.xml" Id="R78de0cdd4d9c42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7a70dce07844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a26ddd2584a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4390238b54c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fcbec81f946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6ce7481e14b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ee6737281845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80b0c1c0948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LEGER UTEN GRENSER NORGE MEDECINS SANS FRONTIERES NORWAY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LEGER UTEN GRENSER NORGE MEDECINS SANS FRONTIERES NORWAY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607 471 782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−67 281 836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−56 661 836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146 059 664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361 711 303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Hausmanns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31 66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epost@legerutengrenser.no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www.legerutengrenser.no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977 097 495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LEGER UTEN GRENSER NORGE MEDECINS SANS FRONTIERES NORWAY</a:t>
            </a:r>
          </a:p>
        </p:txBody>
      </p:sp>
    </p:spTree>
  </p:cSld>
  <p:clrMapOvr>
    <a:masterClrMapping xmlns:a="http://schemas.openxmlformats.org/drawingml/2006/main"/>
  </p:clrMapOvr>
</p:sld>
</file>