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b115ad8638d940ba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c9cb20afd62e4be6"/>
  </p:sldMasterIdLst>
  <p:sldIdLst>
    <p:sldId xmlns:r="http://schemas.openxmlformats.org/officeDocument/2006/relationships" id="256" r:id="R26046d3d10294792"/>
    <p:sldId xmlns:r="http://schemas.openxmlformats.org/officeDocument/2006/relationships" id="257" r:id="R5578fcd4a59f481d"/>
    <p:sldId xmlns:r="http://schemas.openxmlformats.org/officeDocument/2006/relationships" id="258" r:id="Rbd8105af02a448cc"/>
    <p:sldId xmlns:r="http://schemas.openxmlformats.org/officeDocument/2006/relationships" id="259" r:id="Ra9e7d4c0b0f9431c"/>
    <p:sldId xmlns:r="http://schemas.openxmlformats.org/officeDocument/2006/relationships" id="260" r:id="R5771c7a471a84deb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c9cb20afd62e4be6" /><Relationship Type="http://schemas.openxmlformats.org/officeDocument/2006/relationships/slide" Target="/ppt/slides/slide1.xml" Id="R26046d3d10294792" /><Relationship Type="http://schemas.openxmlformats.org/officeDocument/2006/relationships/slide" Target="/ppt/slides/slide2.xml" Id="R5578fcd4a59f481d" /><Relationship Type="http://schemas.openxmlformats.org/officeDocument/2006/relationships/slide" Target="/ppt/slides/slide3.xml" Id="Rbd8105af02a448cc" /><Relationship Type="http://schemas.openxmlformats.org/officeDocument/2006/relationships/slide" Target="/ppt/slides/slide4.xml" Id="Ra9e7d4c0b0f9431c" /><Relationship Type="http://schemas.openxmlformats.org/officeDocument/2006/relationships/slide" Target="/ppt/slides/slide5.xml" Id="R5771c7a471a84deb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e7768ae98daf496b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30674eaf7f0417a" /><Relationship Type="http://schemas.openxmlformats.org/officeDocument/2006/relationships/theme" Target="/ppt/slideMasters/theme/theme1.xml" Id="R14ad8beb5c854322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530674eaf7f0417a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07a0d05d7704238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0e1bee0e29f45cb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f13869d6e494dd8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f8085bea4e94363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59bb58f5ed84213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SPAREBANKEN MØRES PENSJONSKASSE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SPAREBANKEN MØRES PENSJONSKASSE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SPAREBANKEN MØRES PENSJONSKASSE ble etablert [år] og holder til i Ålesund.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SPAREBANKEN MØRES PENSJONSKASSE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SPAREBANKEN MØRES PENSJONSKASSE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SPAREBANKEN MØRES PENSJONSKASSE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Keiser Wilhelmsg 29 - 33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6003 Ålesund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Tlf. 70 11 30 00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carl.lien@gabler.no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977 089 948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SPAREBANKEN MØRES PENSJONSKASSE</a:t>
            </a:r>
          </a:p>
        </p:txBody>
      </p:sp>
    </p:spTree>
  </p:cSld>
  <p:clrMapOvr>
    <a:masterClrMapping xmlns:a="http://schemas.openxmlformats.org/drawingml/2006/main"/>
  </p:clrMapOvr>
</p:sld>
</file>