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32838e6d744a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935f5403cc4736"/>
  </p:sldMasterIdLst>
  <p:sldIdLst>
    <p:sldId xmlns:r="http://schemas.openxmlformats.org/officeDocument/2006/relationships" id="256" r:id="R3babb3f6512245bc"/>
    <p:sldId xmlns:r="http://schemas.openxmlformats.org/officeDocument/2006/relationships" id="257" r:id="Ra611811eaff44935"/>
    <p:sldId xmlns:r="http://schemas.openxmlformats.org/officeDocument/2006/relationships" id="258" r:id="R7cbf4698d1ad424d"/>
    <p:sldId xmlns:r="http://schemas.openxmlformats.org/officeDocument/2006/relationships" id="259" r:id="R4a02c9a6fb3e44f7"/>
    <p:sldId xmlns:r="http://schemas.openxmlformats.org/officeDocument/2006/relationships" id="260" r:id="Rc03c7019481b4d80"/>
    <p:sldId xmlns:r="http://schemas.openxmlformats.org/officeDocument/2006/relationships" id="261" r:id="R9fa256883aaa488f"/>
    <p:sldId xmlns:r="http://schemas.openxmlformats.org/officeDocument/2006/relationships" id="262" r:id="Rd8446b84a7d241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935f5403cc4736" /><Relationship Type="http://schemas.openxmlformats.org/officeDocument/2006/relationships/slide" Target="/ppt/slides/slide1.xml" Id="R3babb3f6512245bc" /><Relationship Type="http://schemas.openxmlformats.org/officeDocument/2006/relationships/slide" Target="/ppt/slides/slide2.xml" Id="Ra611811eaff44935" /><Relationship Type="http://schemas.openxmlformats.org/officeDocument/2006/relationships/slide" Target="/ppt/slides/slide3.xml" Id="R7cbf4698d1ad424d" /><Relationship Type="http://schemas.openxmlformats.org/officeDocument/2006/relationships/slide" Target="/ppt/slides/slide4.xml" Id="R4a02c9a6fb3e44f7" /><Relationship Type="http://schemas.openxmlformats.org/officeDocument/2006/relationships/slide" Target="/ppt/slides/slide5.xml" Id="Rc03c7019481b4d80" /><Relationship Type="http://schemas.openxmlformats.org/officeDocument/2006/relationships/slide" Target="/ppt/slides/slide6.xml" Id="R9fa256883aaa488f" /><Relationship Type="http://schemas.openxmlformats.org/officeDocument/2006/relationships/slide" Target="/ppt/slides/slide7.xml" Id="Rd8446b84a7d241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5a3c8df4774b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a17223e4df429d" /><Relationship Type="http://schemas.openxmlformats.org/officeDocument/2006/relationships/theme" Target="/ppt/slideMasters/theme/theme1.xml" Id="R66906399338d49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a17223e4df42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333fa87b041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ef55819f541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046b46a3344c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e5e4328f6d4b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14cd69f97442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25937a8f24c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eaf59f29343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ERVIK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ERVIK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ERVIK GROUP AS ble etablert [år] og holder til i Stadlandet.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ERVIK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ERVIK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ERVIK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13 731 463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−5 746 689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229 077 984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528 825 093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651 555 356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ERVIK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ERVIK HAVFISKE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ERVIK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Vestkappvegen 1434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6750 Stadlandet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85 94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post@ervikhavfiske.no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977 084 474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ERVIK GROUP AS</a:t>
            </a:r>
          </a:p>
        </p:txBody>
      </p:sp>
    </p:spTree>
  </p:cSld>
  <p:clrMapOvr>
    <a:masterClrMapping xmlns:a="http://schemas.openxmlformats.org/drawingml/2006/main"/>
  </p:clrMapOvr>
</p:sld>
</file>