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baa922833114c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467b51e58f4987"/>
  </p:sldMasterIdLst>
  <p:sldIdLst>
    <p:sldId xmlns:r="http://schemas.openxmlformats.org/officeDocument/2006/relationships" id="256" r:id="R4f95b5bdbeed437a"/>
    <p:sldId xmlns:r="http://schemas.openxmlformats.org/officeDocument/2006/relationships" id="257" r:id="R4a13e3045e6741c3"/>
    <p:sldId xmlns:r="http://schemas.openxmlformats.org/officeDocument/2006/relationships" id="258" r:id="R858e52aaa9e3462a"/>
    <p:sldId xmlns:r="http://schemas.openxmlformats.org/officeDocument/2006/relationships" id="259" r:id="R6067b6d8a27543a3"/>
    <p:sldId xmlns:r="http://schemas.openxmlformats.org/officeDocument/2006/relationships" id="260" r:id="R367541c95d1e49b2"/>
    <p:sldId xmlns:r="http://schemas.openxmlformats.org/officeDocument/2006/relationships" id="261" r:id="R74c4e949af0447a4"/>
    <p:sldId xmlns:r="http://schemas.openxmlformats.org/officeDocument/2006/relationships" id="262" r:id="R395cdf3d4d3b4f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467b51e58f4987" /><Relationship Type="http://schemas.openxmlformats.org/officeDocument/2006/relationships/slide" Target="/ppt/slides/slide1.xml" Id="R4f95b5bdbeed437a" /><Relationship Type="http://schemas.openxmlformats.org/officeDocument/2006/relationships/slide" Target="/ppt/slides/slide2.xml" Id="R4a13e3045e6741c3" /><Relationship Type="http://schemas.openxmlformats.org/officeDocument/2006/relationships/slide" Target="/ppt/slides/slide3.xml" Id="R858e52aaa9e3462a" /><Relationship Type="http://schemas.openxmlformats.org/officeDocument/2006/relationships/slide" Target="/ppt/slides/slide4.xml" Id="R6067b6d8a27543a3" /><Relationship Type="http://schemas.openxmlformats.org/officeDocument/2006/relationships/slide" Target="/ppt/slides/slide5.xml" Id="R367541c95d1e49b2" /><Relationship Type="http://schemas.openxmlformats.org/officeDocument/2006/relationships/slide" Target="/ppt/slides/slide6.xml" Id="R74c4e949af0447a4" /><Relationship Type="http://schemas.openxmlformats.org/officeDocument/2006/relationships/slide" Target="/ppt/slides/slide7.xml" Id="R395cdf3d4d3b4f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776e9ab2fd4d1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bfcda934024a8d" /><Relationship Type="http://schemas.openxmlformats.org/officeDocument/2006/relationships/theme" Target="/ppt/slideMasters/theme/theme1.xml" Id="R1d25ec76b3344e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bfcda934024a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937ec4e68b49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821d6e0e804d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91bbd9a5c34a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e4b725ff34b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76ee4a18bd426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6c51a631cc4f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e93dad8a2e48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OCTOPUS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OCTOPUS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OCTOPUS AS ble etablert [år] og holder til i Nesttun.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OCTOPUS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OCTOPUS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OCTOPUS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514 741 059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3 510 464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−163 325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34 451 498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264 283 693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OCTOPUS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STUNNER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OCTOPUS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Midtunhaugen 13A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5224 Nesttun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magne.stunner@allier.no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977 084 415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OCTOPUS AS</a:t>
            </a:r>
          </a:p>
        </p:txBody>
      </p:sp>
    </p:spTree>
  </p:cSld>
  <p:clrMapOvr>
    <a:masterClrMapping xmlns:a="http://schemas.openxmlformats.org/drawingml/2006/main"/>
  </p:clrMapOvr>
</p:sld>
</file>