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eacba9c59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b915ea0dc4800"/>
  </p:sldMasterIdLst>
  <p:sldIdLst>
    <p:sldId xmlns:r="http://schemas.openxmlformats.org/officeDocument/2006/relationships" id="256" r:id="Rc32763a67fa4477f"/>
    <p:sldId xmlns:r="http://schemas.openxmlformats.org/officeDocument/2006/relationships" id="257" r:id="Ra56ba498595e4880"/>
    <p:sldId xmlns:r="http://schemas.openxmlformats.org/officeDocument/2006/relationships" id="258" r:id="Rca6f2658bd104bc6"/>
    <p:sldId xmlns:r="http://schemas.openxmlformats.org/officeDocument/2006/relationships" id="259" r:id="Ra3650354ec284bc3"/>
    <p:sldId xmlns:r="http://schemas.openxmlformats.org/officeDocument/2006/relationships" id="260" r:id="R2d118225899d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b915ea0dc4800" /><Relationship Type="http://schemas.openxmlformats.org/officeDocument/2006/relationships/slide" Target="/ppt/slides/slide1.xml" Id="Rc32763a67fa4477f" /><Relationship Type="http://schemas.openxmlformats.org/officeDocument/2006/relationships/slide" Target="/ppt/slides/slide2.xml" Id="Ra56ba498595e4880" /><Relationship Type="http://schemas.openxmlformats.org/officeDocument/2006/relationships/slide" Target="/ppt/slides/slide3.xml" Id="Rca6f2658bd104bc6" /><Relationship Type="http://schemas.openxmlformats.org/officeDocument/2006/relationships/slide" Target="/ppt/slides/slide4.xml" Id="Ra3650354ec284bc3" /><Relationship Type="http://schemas.openxmlformats.org/officeDocument/2006/relationships/slide" Target="/ppt/slides/slide5.xml" Id="R2d118225899d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b58e0c61a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d6f421a8543d2" /><Relationship Type="http://schemas.openxmlformats.org/officeDocument/2006/relationships/theme" Target="/ppt/slideMasters/theme/theme1.xml" Id="Rb3464b52531445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d6f421a85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854adf85d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1d4f6bedb47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019805abd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ac434fd4743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768d6ce6643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EWICUM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EWICUM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