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b102b05ce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72ac958304968"/>
  </p:sldMasterIdLst>
  <p:sldIdLst>
    <p:sldId xmlns:r="http://schemas.openxmlformats.org/officeDocument/2006/relationships" id="256" r:id="R9e4f229f8612486d"/>
    <p:sldId xmlns:r="http://schemas.openxmlformats.org/officeDocument/2006/relationships" id="257" r:id="Ra268c0c753f049af"/>
    <p:sldId xmlns:r="http://schemas.openxmlformats.org/officeDocument/2006/relationships" id="258" r:id="Rbbac7a5332e64bd2"/>
    <p:sldId xmlns:r="http://schemas.openxmlformats.org/officeDocument/2006/relationships" id="259" r:id="Rfb019b00e21547e8"/>
    <p:sldId xmlns:r="http://schemas.openxmlformats.org/officeDocument/2006/relationships" id="260" r:id="Re95cc8a0ec244bf2"/>
    <p:sldId xmlns:r="http://schemas.openxmlformats.org/officeDocument/2006/relationships" id="261" r:id="R7fe589f3d79e4930"/>
    <p:sldId xmlns:r="http://schemas.openxmlformats.org/officeDocument/2006/relationships" id="262" r:id="Rc9c1dd7c222b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72ac958304968" /><Relationship Type="http://schemas.openxmlformats.org/officeDocument/2006/relationships/slide" Target="/ppt/slides/slide1.xml" Id="R9e4f229f8612486d" /><Relationship Type="http://schemas.openxmlformats.org/officeDocument/2006/relationships/slide" Target="/ppt/slides/slide2.xml" Id="Ra268c0c753f049af" /><Relationship Type="http://schemas.openxmlformats.org/officeDocument/2006/relationships/slide" Target="/ppt/slides/slide3.xml" Id="Rbbac7a5332e64bd2" /><Relationship Type="http://schemas.openxmlformats.org/officeDocument/2006/relationships/slide" Target="/ppt/slides/slide4.xml" Id="Rfb019b00e21547e8" /><Relationship Type="http://schemas.openxmlformats.org/officeDocument/2006/relationships/slide" Target="/ppt/slides/slide5.xml" Id="Re95cc8a0ec244bf2" /><Relationship Type="http://schemas.openxmlformats.org/officeDocument/2006/relationships/slide" Target="/ppt/slides/slide6.xml" Id="R7fe589f3d79e4930" /><Relationship Type="http://schemas.openxmlformats.org/officeDocument/2006/relationships/slide" Target="/ppt/slides/slide7.xml" Id="Rc9c1dd7c222b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c6cc16506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73a6e04984153" /><Relationship Type="http://schemas.openxmlformats.org/officeDocument/2006/relationships/theme" Target="/ppt/slideMasters/theme/theme1.xml" Id="R6a8561da2502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73a6e0498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8989e27cb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aff285cd2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0ad13abb6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cb9c61ed6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ee0787b57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56cb4a0c8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63317ffe4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M REGNSKAP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