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b97ac2b99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a0d3ae98346a6"/>
  </p:sldMasterIdLst>
  <p:sldIdLst>
    <p:sldId xmlns:r="http://schemas.openxmlformats.org/officeDocument/2006/relationships" id="256" r:id="Rddd75a159e7a4bd0"/>
    <p:sldId xmlns:r="http://schemas.openxmlformats.org/officeDocument/2006/relationships" id="257" r:id="Rf48e8c17b0804f8a"/>
    <p:sldId xmlns:r="http://schemas.openxmlformats.org/officeDocument/2006/relationships" id="258" r:id="Rf02603a277c84aef"/>
    <p:sldId xmlns:r="http://schemas.openxmlformats.org/officeDocument/2006/relationships" id="259" r:id="Rb6e6949ac13944b5"/>
    <p:sldId xmlns:r="http://schemas.openxmlformats.org/officeDocument/2006/relationships" id="260" r:id="R89d16c4c1bb1461b"/>
    <p:sldId xmlns:r="http://schemas.openxmlformats.org/officeDocument/2006/relationships" id="261" r:id="Rd74a4c33abee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a0d3ae98346a6" /><Relationship Type="http://schemas.openxmlformats.org/officeDocument/2006/relationships/slide" Target="/ppt/slides/slide1.xml" Id="Rddd75a159e7a4bd0" /><Relationship Type="http://schemas.openxmlformats.org/officeDocument/2006/relationships/slide" Target="/ppt/slides/slide2.xml" Id="Rf48e8c17b0804f8a" /><Relationship Type="http://schemas.openxmlformats.org/officeDocument/2006/relationships/slide" Target="/ppt/slides/slide3.xml" Id="Rf02603a277c84aef" /><Relationship Type="http://schemas.openxmlformats.org/officeDocument/2006/relationships/slide" Target="/ppt/slides/slide4.xml" Id="Rb6e6949ac13944b5" /><Relationship Type="http://schemas.openxmlformats.org/officeDocument/2006/relationships/slide" Target="/ppt/slides/slide5.xml" Id="R89d16c4c1bb1461b" /><Relationship Type="http://schemas.openxmlformats.org/officeDocument/2006/relationships/slide" Target="/ppt/slides/slide6.xml" Id="Rd74a4c33abee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8fcbb2972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46ff2570461b" /><Relationship Type="http://schemas.openxmlformats.org/officeDocument/2006/relationships/theme" Target="/ppt/slideMasters/theme/theme1.xml" Id="R075e9f7c588a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a46ff2570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3b1fb2c53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5f612784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44fac335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0f54dc5c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c65afaf0a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e649da18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52846430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M REGNSKAP AS</a:t>
            </a:r>
          </a:p>
        </p:txBody>
      </p:sp>
    </p:spTree>
  </p:cSld>
  <p:clrMapOvr>
    <a:masterClrMapping xmlns:a="http://schemas.openxmlformats.org/drawingml/2006/main"/>
  </p:clrMapOvr>
</p:sld>
</file>