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8f681ca30e44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66da46e704777"/>
  </p:sldMasterIdLst>
  <p:sldIdLst>
    <p:sldId xmlns:r="http://schemas.openxmlformats.org/officeDocument/2006/relationships" id="256" r:id="Rc7053514b8e2490c"/>
    <p:sldId xmlns:r="http://schemas.openxmlformats.org/officeDocument/2006/relationships" id="257" r:id="R2efe055371e84bf7"/>
    <p:sldId xmlns:r="http://schemas.openxmlformats.org/officeDocument/2006/relationships" id="258" r:id="R828e3fc3038a4fa0"/>
    <p:sldId xmlns:r="http://schemas.openxmlformats.org/officeDocument/2006/relationships" id="259" r:id="R9bf1a2c27ada4355"/>
    <p:sldId xmlns:r="http://schemas.openxmlformats.org/officeDocument/2006/relationships" id="260" r:id="R97e2623baf9c4649"/>
    <p:sldId xmlns:r="http://schemas.openxmlformats.org/officeDocument/2006/relationships" id="261" r:id="R71ca05ad0d7e47a6"/>
    <p:sldId xmlns:r="http://schemas.openxmlformats.org/officeDocument/2006/relationships" id="262" r:id="Rf9be0d4151de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66da46e704777" /><Relationship Type="http://schemas.openxmlformats.org/officeDocument/2006/relationships/slide" Target="/ppt/slides/slide1.xml" Id="Rc7053514b8e2490c" /><Relationship Type="http://schemas.openxmlformats.org/officeDocument/2006/relationships/slide" Target="/ppt/slides/slide2.xml" Id="R2efe055371e84bf7" /><Relationship Type="http://schemas.openxmlformats.org/officeDocument/2006/relationships/slide" Target="/ppt/slides/slide3.xml" Id="R828e3fc3038a4fa0" /><Relationship Type="http://schemas.openxmlformats.org/officeDocument/2006/relationships/slide" Target="/ppt/slides/slide4.xml" Id="R9bf1a2c27ada4355" /><Relationship Type="http://schemas.openxmlformats.org/officeDocument/2006/relationships/slide" Target="/ppt/slides/slide5.xml" Id="R97e2623baf9c4649" /><Relationship Type="http://schemas.openxmlformats.org/officeDocument/2006/relationships/slide" Target="/ppt/slides/slide6.xml" Id="R71ca05ad0d7e47a6" /><Relationship Type="http://schemas.openxmlformats.org/officeDocument/2006/relationships/slide" Target="/ppt/slides/slide7.xml" Id="Rf9be0d4151de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54ebe4efc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6becd99054919" /><Relationship Type="http://schemas.openxmlformats.org/officeDocument/2006/relationships/theme" Target="/ppt/slideMasters/theme/theme1.xml" Id="Rc98654f5221c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76becd990549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d15b1b3d24e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cd026d2f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521440c06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44ba7e79941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15b8b6f2e40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8ae8830274b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066f5c65a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ØB HOLDING FLADHUS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 HOLDING FLADHUS AS ble etablert [år] og holder til i Noresund.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932 023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10 181 197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294 071 868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321 240 343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TORE FLADHUS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KRISTINE FLADHUS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FLATO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NKF HOLDING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OLE FLADHUS  –  10,7 %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3536 Noresund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15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nof@okonomibistand.no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www.okonomibistand.no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ØB HOLDING FLADHUS AS</a:t>
            </a:r>
          </a:p>
        </p:txBody>
      </p:sp>
    </p:spTree>
  </p:cSld>
  <p:clrMapOvr>
    <a:masterClrMapping xmlns:a="http://schemas.openxmlformats.org/drawingml/2006/main"/>
  </p:clrMapOvr>
</p:sld>
</file>