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fc8ed8fd4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fa1711af54c57"/>
  </p:sldMasterIdLst>
  <p:sldIdLst>
    <p:sldId xmlns:r="http://schemas.openxmlformats.org/officeDocument/2006/relationships" id="256" r:id="R1ab626789f804515"/>
    <p:sldId xmlns:r="http://schemas.openxmlformats.org/officeDocument/2006/relationships" id="257" r:id="R81bde44e803c4924"/>
    <p:sldId xmlns:r="http://schemas.openxmlformats.org/officeDocument/2006/relationships" id="258" r:id="R36dd66107a3a422b"/>
    <p:sldId xmlns:r="http://schemas.openxmlformats.org/officeDocument/2006/relationships" id="259" r:id="Rc3f7dfd65a794775"/>
    <p:sldId xmlns:r="http://schemas.openxmlformats.org/officeDocument/2006/relationships" id="260" r:id="Rdcefb735df8b4fad"/>
    <p:sldId xmlns:r="http://schemas.openxmlformats.org/officeDocument/2006/relationships" id="261" r:id="R8baa50b23d97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fa1711af54c57" /><Relationship Type="http://schemas.openxmlformats.org/officeDocument/2006/relationships/slide" Target="/ppt/slides/slide1.xml" Id="R1ab626789f804515" /><Relationship Type="http://schemas.openxmlformats.org/officeDocument/2006/relationships/slide" Target="/ppt/slides/slide2.xml" Id="R81bde44e803c4924" /><Relationship Type="http://schemas.openxmlformats.org/officeDocument/2006/relationships/slide" Target="/ppt/slides/slide3.xml" Id="R36dd66107a3a422b" /><Relationship Type="http://schemas.openxmlformats.org/officeDocument/2006/relationships/slide" Target="/ppt/slides/slide4.xml" Id="Rc3f7dfd65a794775" /><Relationship Type="http://schemas.openxmlformats.org/officeDocument/2006/relationships/slide" Target="/ppt/slides/slide5.xml" Id="Rdcefb735df8b4fad" /><Relationship Type="http://schemas.openxmlformats.org/officeDocument/2006/relationships/slide" Target="/ppt/slides/slide6.xml" Id="R8baa50b23d97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b47a2f694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7e9f1638440a8" /><Relationship Type="http://schemas.openxmlformats.org/officeDocument/2006/relationships/theme" Target="/ppt/slideMasters/theme/theme1.xml" Id="Ra1e6c79051a1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7e9f16384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441ca60a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8c966dd8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092beb17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6c1e3c31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8fd2a2c2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c8c0fc4cf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