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0c62c91224644c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08c646d4cbd4ee2"/>
  </p:sldMasterIdLst>
  <p:sldIdLst>
    <p:sldId xmlns:r="http://schemas.openxmlformats.org/officeDocument/2006/relationships" id="256" r:id="R4270ead9f2074492"/>
    <p:sldId xmlns:r="http://schemas.openxmlformats.org/officeDocument/2006/relationships" id="257" r:id="Ra8fc7c3365254ca4"/>
    <p:sldId xmlns:r="http://schemas.openxmlformats.org/officeDocument/2006/relationships" id="258" r:id="R56e8920deac74b89"/>
    <p:sldId xmlns:r="http://schemas.openxmlformats.org/officeDocument/2006/relationships" id="259" r:id="R0e026bf30b764be9"/>
    <p:sldId xmlns:r="http://schemas.openxmlformats.org/officeDocument/2006/relationships" id="260" r:id="R7ee79bf329534607"/>
    <p:sldId xmlns:r="http://schemas.openxmlformats.org/officeDocument/2006/relationships" id="261" r:id="R0a22a9d7fd004c23"/>
    <p:sldId xmlns:r="http://schemas.openxmlformats.org/officeDocument/2006/relationships" id="262" r:id="Rc3411745619249a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8c646d4cbd4ee2" /><Relationship Type="http://schemas.openxmlformats.org/officeDocument/2006/relationships/slide" Target="/ppt/slides/slide1.xml" Id="R4270ead9f2074492" /><Relationship Type="http://schemas.openxmlformats.org/officeDocument/2006/relationships/slide" Target="/ppt/slides/slide2.xml" Id="Ra8fc7c3365254ca4" /><Relationship Type="http://schemas.openxmlformats.org/officeDocument/2006/relationships/slide" Target="/ppt/slides/slide3.xml" Id="R56e8920deac74b89" /><Relationship Type="http://schemas.openxmlformats.org/officeDocument/2006/relationships/slide" Target="/ppt/slides/slide4.xml" Id="R0e026bf30b764be9" /><Relationship Type="http://schemas.openxmlformats.org/officeDocument/2006/relationships/slide" Target="/ppt/slides/slide5.xml" Id="R7ee79bf329534607" /><Relationship Type="http://schemas.openxmlformats.org/officeDocument/2006/relationships/slide" Target="/ppt/slides/slide6.xml" Id="R0a22a9d7fd004c23" /><Relationship Type="http://schemas.openxmlformats.org/officeDocument/2006/relationships/slide" Target="/ppt/slides/slide7.xml" Id="Rc3411745619249a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b097dee5e1476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3fcf2d04d34f21" /><Relationship Type="http://schemas.openxmlformats.org/officeDocument/2006/relationships/theme" Target="/ppt/slideMasters/theme/theme1.xml" Id="R01bbfe8fefed462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e3fcf2d04d34f2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56ca1a0e574c3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56c39ef4da48f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f9eeea0969496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10ef45e9fb406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56de78fe4f42a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ae0b3cfd5e47d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1fbc88c3dc4dd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ØKONSULT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ØKONSULT AS ble etablert [år] og holder til i Stranda.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14 461 511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1 413 606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1 155 927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438 396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5 376 973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ØKONOMISERVICE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Bankgata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6200 Stranda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26 91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977 075 459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ØKONSULT AS</a:t>
            </a:r>
          </a:p>
        </p:txBody>
      </p:sp>
    </p:spTree>
  </p:cSld>
  <p:clrMapOvr>
    <a:masterClrMapping xmlns:a="http://schemas.openxmlformats.org/drawingml/2006/main"/>
  </p:clrMapOvr>
</p:sld>
</file>