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83746a116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f62ca3aa84efd"/>
  </p:sldMasterIdLst>
  <p:sldIdLst>
    <p:sldId xmlns:r="http://schemas.openxmlformats.org/officeDocument/2006/relationships" id="256" r:id="R402e167d06154c83"/>
    <p:sldId xmlns:r="http://schemas.openxmlformats.org/officeDocument/2006/relationships" id="257" r:id="R999be0db3eb74358"/>
    <p:sldId xmlns:r="http://schemas.openxmlformats.org/officeDocument/2006/relationships" id="258" r:id="R748dd534c9324b38"/>
    <p:sldId xmlns:r="http://schemas.openxmlformats.org/officeDocument/2006/relationships" id="259" r:id="R08b105e84b39443d"/>
    <p:sldId xmlns:r="http://schemas.openxmlformats.org/officeDocument/2006/relationships" id="260" r:id="R701b05a386944a6f"/>
    <p:sldId xmlns:r="http://schemas.openxmlformats.org/officeDocument/2006/relationships" id="261" r:id="Ra0d96762ccc0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f62ca3aa84efd" /><Relationship Type="http://schemas.openxmlformats.org/officeDocument/2006/relationships/slide" Target="/ppt/slides/slide1.xml" Id="R402e167d06154c83" /><Relationship Type="http://schemas.openxmlformats.org/officeDocument/2006/relationships/slide" Target="/ppt/slides/slide2.xml" Id="R999be0db3eb74358" /><Relationship Type="http://schemas.openxmlformats.org/officeDocument/2006/relationships/slide" Target="/ppt/slides/slide3.xml" Id="R748dd534c9324b38" /><Relationship Type="http://schemas.openxmlformats.org/officeDocument/2006/relationships/slide" Target="/ppt/slides/slide4.xml" Id="R08b105e84b39443d" /><Relationship Type="http://schemas.openxmlformats.org/officeDocument/2006/relationships/slide" Target="/ppt/slides/slide5.xml" Id="R701b05a386944a6f" /><Relationship Type="http://schemas.openxmlformats.org/officeDocument/2006/relationships/slide" Target="/ppt/slides/slide6.xml" Id="Ra0d96762ccc0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c7608c4c5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4b21d839496c" /><Relationship Type="http://schemas.openxmlformats.org/officeDocument/2006/relationships/theme" Target="/ppt/slideMasters/theme/theme1.xml" Id="R1b5eceb59bbe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b4b21d839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d1eb7398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dc9b86b7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63a81747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e5cfb4e91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3c54a983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df8f4e53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91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