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0fdfd4a4664c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eaed0e87d74bbb"/>
  </p:sldMasterIdLst>
  <p:sldIdLst>
    <p:sldId xmlns:r="http://schemas.openxmlformats.org/officeDocument/2006/relationships" id="256" r:id="R6835ddaad2354714"/>
    <p:sldId xmlns:r="http://schemas.openxmlformats.org/officeDocument/2006/relationships" id="257" r:id="Rf0415421e89e404e"/>
    <p:sldId xmlns:r="http://schemas.openxmlformats.org/officeDocument/2006/relationships" id="258" r:id="Re47f05e2263149fb"/>
    <p:sldId xmlns:r="http://schemas.openxmlformats.org/officeDocument/2006/relationships" id="259" r:id="R96beddca2a4f47e1"/>
    <p:sldId xmlns:r="http://schemas.openxmlformats.org/officeDocument/2006/relationships" id="260" r:id="R70cd5632df4b45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eaed0e87d74bbb" /><Relationship Type="http://schemas.openxmlformats.org/officeDocument/2006/relationships/slide" Target="/ppt/slides/slide1.xml" Id="R6835ddaad2354714" /><Relationship Type="http://schemas.openxmlformats.org/officeDocument/2006/relationships/slide" Target="/ppt/slides/slide2.xml" Id="Rf0415421e89e404e" /><Relationship Type="http://schemas.openxmlformats.org/officeDocument/2006/relationships/slide" Target="/ppt/slides/slide3.xml" Id="Re47f05e2263149fb" /><Relationship Type="http://schemas.openxmlformats.org/officeDocument/2006/relationships/slide" Target="/ppt/slides/slide4.xml" Id="R96beddca2a4f47e1" /><Relationship Type="http://schemas.openxmlformats.org/officeDocument/2006/relationships/slide" Target="/ppt/slides/slide5.xml" Id="R70cd5632df4b45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1d3f523ea40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e40db99404b46" /><Relationship Type="http://schemas.openxmlformats.org/officeDocument/2006/relationships/theme" Target="/ppt/slideMasters/theme/theme1.xml" Id="R3fbb188278a447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8e40db99404b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52c34c7f54f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cc6b1001d4d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acdc5765b43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a4852ac7848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94e0eaeff4b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DANSKE BANK A/S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DANSKE BANK A/S NUF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Bryggetorget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www.danskebank.no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977 074 010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