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1801f3b52b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035fc067d4bd9"/>
  </p:sldMasterIdLst>
  <p:sldIdLst>
    <p:sldId xmlns:r="http://schemas.openxmlformats.org/officeDocument/2006/relationships" id="256" r:id="R42e71c42e7b24bc1"/>
    <p:sldId xmlns:r="http://schemas.openxmlformats.org/officeDocument/2006/relationships" id="257" r:id="R08d0f50b841d4bd0"/>
    <p:sldId xmlns:r="http://schemas.openxmlformats.org/officeDocument/2006/relationships" id="258" r:id="R7196c0c4f92343bf"/>
    <p:sldId xmlns:r="http://schemas.openxmlformats.org/officeDocument/2006/relationships" id="259" r:id="Rb21f816fa54947a4"/>
    <p:sldId xmlns:r="http://schemas.openxmlformats.org/officeDocument/2006/relationships" id="260" r:id="Ra8d9048726c84fd9"/>
    <p:sldId xmlns:r="http://schemas.openxmlformats.org/officeDocument/2006/relationships" id="261" r:id="Rc9f7fd16a2d6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035fc067d4bd9" /><Relationship Type="http://schemas.openxmlformats.org/officeDocument/2006/relationships/slide" Target="/ppt/slides/slide1.xml" Id="R42e71c42e7b24bc1" /><Relationship Type="http://schemas.openxmlformats.org/officeDocument/2006/relationships/slide" Target="/ppt/slides/slide2.xml" Id="R08d0f50b841d4bd0" /><Relationship Type="http://schemas.openxmlformats.org/officeDocument/2006/relationships/slide" Target="/ppt/slides/slide3.xml" Id="R7196c0c4f92343bf" /><Relationship Type="http://schemas.openxmlformats.org/officeDocument/2006/relationships/slide" Target="/ppt/slides/slide4.xml" Id="Rb21f816fa54947a4" /><Relationship Type="http://schemas.openxmlformats.org/officeDocument/2006/relationships/slide" Target="/ppt/slides/slide5.xml" Id="Ra8d9048726c84fd9" /><Relationship Type="http://schemas.openxmlformats.org/officeDocument/2006/relationships/slide" Target="/ppt/slides/slide6.xml" Id="Rc9f7fd16a2d6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11209483f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d0ab15cd44ba0" /><Relationship Type="http://schemas.openxmlformats.org/officeDocument/2006/relationships/theme" Target="/ppt/slideMasters/theme/theme1.xml" Id="R60584045129f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d0ab15cd4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d50bf3e8d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6da167f2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5257de843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4168ecb1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7bef990a6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cf0e2f3dd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www.danskebank.no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