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270d2b5e4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852867c0e645bf"/>
  </p:sldMasterIdLst>
  <p:sldIdLst>
    <p:sldId xmlns:r="http://schemas.openxmlformats.org/officeDocument/2006/relationships" id="256" r:id="Rb9359d9009714d1e"/>
    <p:sldId xmlns:r="http://schemas.openxmlformats.org/officeDocument/2006/relationships" id="257" r:id="R25a717ab5fdf4ba7"/>
    <p:sldId xmlns:r="http://schemas.openxmlformats.org/officeDocument/2006/relationships" id="258" r:id="R9bd62be78f5d4ece"/>
    <p:sldId xmlns:r="http://schemas.openxmlformats.org/officeDocument/2006/relationships" id="259" r:id="Rad849e20f25f4b70"/>
    <p:sldId xmlns:r="http://schemas.openxmlformats.org/officeDocument/2006/relationships" id="260" r:id="R59cdd6ce46e04539"/>
    <p:sldId xmlns:r="http://schemas.openxmlformats.org/officeDocument/2006/relationships" id="261" r:id="Ra29b5e78c0ee4274"/>
    <p:sldId xmlns:r="http://schemas.openxmlformats.org/officeDocument/2006/relationships" id="262" r:id="R8faa16103f31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52867c0e645bf" /><Relationship Type="http://schemas.openxmlformats.org/officeDocument/2006/relationships/slide" Target="/ppt/slides/slide1.xml" Id="Rb9359d9009714d1e" /><Relationship Type="http://schemas.openxmlformats.org/officeDocument/2006/relationships/slide" Target="/ppt/slides/slide2.xml" Id="R25a717ab5fdf4ba7" /><Relationship Type="http://schemas.openxmlformats.org/officeDocument/2006/relationships/slide" Target="/ppt/slides/slide3.xml" Id="R9bd62be78f5d4ece" /><Relationship Type="http://schemas.openxmlformats.org/officeDocument/2006/relationships/slide" Target="/ppt/slides/slide4.xml" Id="Rad849e20f25f4b70" /><Relationship Type="http://schemas.openxmlformats.org/officeDocument/2006/relationships/slide" Target="/ppt/slides/slide5.xml" Id="R59cdd6ce46e04539" /><Relationship Type="http://schemas.openxmlformats.org/officeDocument/2006/relationships/slide" Target="/ppt/slides/slide6.xml" Id="Ra29b5e78c0ee4274" /><Relationship Type="http://schemas.openxmlformats.org/officeDocument/2006/relationships/slide" Target="/ppt/slides/slide7.xml" Id="R8faa16103f31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953e23128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a792e9da14d0a" /><Relationship Type="http://schemas.openxmlformats.org/officeDocument/2006/relationships/theme" Target="/ppt/slideMasters/theme/theme1.xml" Id="R25bd595e1023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a792e9da1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5e9d7b50b4e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b68b6f26d4c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4a53b5bf447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c4a59dd8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0044d3c4c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29e0dfbde40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bebe4a60b42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KARMØY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KARMØY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3 852 614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1 474 341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 Sjoarveg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92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977 065 585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