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868545cce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36781abdf1474d"/>
  </p:sldMasterIdLst>
  <p:sldIdLst>
    <p:sldId xmlns:r="http://schemas.openxmlformats.org/officeDocument/2006/relationships" id="256" r:id="R77be8ac77cf946b9"/>
    <p:sldId xmlns:r="http://schemas.openxmlformats.org/officeDocument/2006/relationships" id="257" r:id="R3f639e70942f42bd"/>
    <p:sldId xmlns:r="http://schemas.openxmlformats.org/officeDocument/2006/relationships" id="258" r:id="Rdd35a5d5730f4342"/>
    <p:sldId xmlns:r="http://schemas.openxmlformats.org/officeDocument/2006/relationships" id="259" r:id="R365983d5f4ff4c99"/>
    <p:sldId xmlns:r="http://schemas.openxmlformats.org/officeDocument/2006/relationships" id="260" r:id="R0a4bba94994c4106"/>
    <p:sldId xmlns:r="http://schemas.openxmlformats.org/officeDocument/2006/relationships" id="261" r:id="R5953cf1409b0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6781abdf1474d" /><Relationship Type="http://schemas.openxmlformats.org/officeDocument/2006/relationships/slide" Target="/ppt/slides/slide1.xml" Id="R77be8ac77cf946b9" /><Relationship Type="http://schemas.openxmlformats.org/officeDocument/2006/relationships/slide" Target="/ppt/slides/slide2.xml" Id="R3f639e70942f42bd" /><Relationship Type="http://schemas.openxmlformats.org/officeDocument/2006/relationships/slide" Target="/ppt/slides/slide3.xml" Id="Rdd35a5d5730f4342" /><Relationship Type="http://schemas.openxmlformats.org/officeDocument/2006/relationships/slide" Target="/ppt/slides/slide4.xml" Id="R365983d5f4ff4c99" /><Relationship Type="http://schemas.openxmlformats.org/officeDocument/2006/relationships/slide" Target="/ppt/slides/slide5.xml" Id="R0a4bba94994c4106" /><Relationship Type="http://schemas.openxmlformats.org/officeDocument/2006/relationships/slide" Target="/ppt/slides/slide6.xml" Id="R5953cf1409b0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2b83c6a4449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f8d9198bc42ea" /><Relationship Type="http://schemas.openxmlformats.org/officeDocument/2006/relationships/theme" Target="/ppt/slideMasters/theme/theme1.xml" Id="Rb38a490d67dc4c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f8d9198bc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8db5b26b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03fa529ad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3496a2b6d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009f0a3d048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d23d41b8d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5369d4077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KARMØY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 Sjoarveg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93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regnskap-karmoy.no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977 065 585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KARMØY AS</a:t>
            </a:r>
          </a:p>
        </p:txBody>
      </p:sp>
    </p:spTree>
  </p:cSld>
  <p:clrMapOvr>
    <a:masterClrMapping xmlns:a="http://schemas.openxmlformats.org/drawingml/2006/main"/>
  </p:clrMapOvr>
</p:sld>
</file>