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5936cffe2e4d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9105e40b9b42d4"/>
  </p:sldMasterIdLst>
  <p:sldIdLst>
    <p:sldId xmlns:r="http://schemas.openxmlformats.org/officeDocument/2006/relationships" id="256" r:id="R7d9dbd59a1fc49b9"/>
    <p:sldId xmlns:r="http://schemas.openxmlformats.org/officeDocument/2006/relationships" id="257" r:id="R97e5d26df45f46b7"/>
    <p:sldId xmlns:r="http://schemas.openxmlformats.org/officeDocument/2006/relationships" id="258" r:id="Rd29dae48c7754453"/>
    <p:sldId xmlns:r="http://schemas.openxmlformats.org/officeDocument/2006/relationships" id="259" r:id="R0dd47b9b850b43b7"/>
    <p:sldId xmlns:r="http://schemas.openxmlformats.org/officeDocument/2006/relationships" id="260" r:id="Raa35e1a98a02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105e40b9b42d4" /><Relationship Type="http://schemas.openxmlformats.org/officeDocument/2006/relationships/slide" Target="/ppt/slides/slide1.xml" Id="R7d9dbd59a1fc49b9" /><Relationship Type="http://schemas.openxmlformats.org/officeDocument/2006/relationships/slide" Target="/ppt/slides/slide2.xml" Id="R97e5d26df45f46b7" /><Relationship Type="http://schemas.openxmlformats.org/officeDocument/2006/relationships/slide" Target="/ppt/slides/slide3.xml" Id="Rd29dae48c7754453" /><Relationship Type="http://schemas.openxmlformats.org/officeDocument/2006/relationships/slide" Target="/ppt/slides/slide4.xml" Id="R0dd47b9b850b43b7" /><Relationship Type="http://schemas.openxmlformats.org/officeDocument/2006/relationships/slide" Target="/ppt/slides/slide5.xml" Id="Raa35e1a98a02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6e5be0454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14a619bf34838" /><Relationship Type="http://schemas.openxmlformats.org/officeDocument/2006/relationships/theme" Target="/ppt/slideMasters/theme/theme1.xml" Id="R4e1a8a4db4a3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14a619bf3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a3418c56c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24fee1c3541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25edd6714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fea242bed4f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36300e459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TERRY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TERRY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