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bc40d0394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9e05a917c84ef1"/>
  </p:sldMasterIdLst>
  <p:sldIdLst>
    <p:sldId xmlns:r="http://schemas.openxmlformats.org/officeDocument/2006/relationships" id="256" r:id="R4d27cd3c9ffd48a4"/>
    <p:sldId xmlns:r="http://schemas.openxmlformats.org/officeDocument/2006/relationships" id="257" r:id="Rda693c2355e14a19"/>
    <p:sldId xmlns:r="http://schemas.openxmlformats.org/officeDocument/2006/relationships" id="258" r:id="R2cb1662c6d694f5c"/>
    <p:sldId xmlns:r="http://schemas.openxmlformats.org/officeDocument/2006/relationships" id="259" r:id="R72adf67e03ee48b9"/>
    <p:sldId xmlns:r="http://schemas.openxmlformats.org/officeDocument/2006/relationships" id="260" r:id="R8d0ceff9ef6c427d"/>
    <p:sldId xmlns:r="http://schemas.openxmlformats.org/officeDocument/2006/relationships" id="261" r:id="Rf7dcd6b2e7fe4de5"/>
    <p:sldId xmlns:r="http://schemas.openxmlformats.org/officeDocument/2006/relationships" id="262" r:id="Ree5ca3645f51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e05a917c84ef1" /><Relationship Type="http://schemas.openxmlformats.org/officeDocument/2006/relationships/slide" Target="/ppt/slides/slide1.xml" Id="R4d27cd3c9ffd48a4" /><Relationship Type="http://schemas.openxmlformats.org/officeDocument/2006/relationships/slide" Target="/ppt/slides/slide2.xml" Id="Rda693c2355e14a19" /><Relationship Type="http://schemas.openxmlformats.org/officeDocument/2006/relationships/slide" Target="/ppt/slides/slide3.xml" Id="R2cb1662c6d694f5c" /><Relationship Type="http://schemas.openxmlformats.org/officeDocument/2006/relationships/slide" Target="/ppt/slides/slide4.xml" Id="R72adf67e03ee48b9" /><Relationship Type="http://schemas.openxmlformats.org/officeDocument/2006/relationships/slide" Target="/ppt/slides/slide5.xml" Id="R8d0ceff9ef6c427d" /><Relationship Type="http://schemas.openxmlformats.org/officeDocument/2006/relationships/slide" Target="/ppt/slides/slide6.xml" Id="Rf7dcd6b2e7fe4de5" /><Relationship Type="http://schemas.openxmlformats.org/officeDocument/2006/relationships/slide" Target="/ppt/slides/slide7.xml" Id="Ree5ca3645f51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30e5b239a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3b8c3976b484d" /><Relationship Type="http://schemas.openxmlformats.org/officeDocument/2006/relationships/theme" Target="/ppt/slideMasters/theme/theme1.xml" Id="R41b0c99b94d1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3b8c3976b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7aa710cca49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129277e8f49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5f0bc12c742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17101fe07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c45a0f1747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e769bca5341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8b34008a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RØRLEGGERFIRMA LIEN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RØRLEGGERFIRMA LIEN &amp; CO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30 140 051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6 827 114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5 163 844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08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