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dc42c5197145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ca11f543c1450a"/>
  </p:sldMasterIdLst>
  <p:sldIdLst>
    <p:sldId xmlns:r="http://schemas.openxmlformats.org/officeDocument/2006/relationships" id="256" r:id="R309d4bc7603749be"/>
    <p:sldId xmlns:r="http://schemas.openxmlformats.org/officeDocument/2006/relationships" id="257" r:id="R5fb62fc13c8b424f"/>
    <p:sldId xmlns:r="http://schemas.openxmlformats.org/officeDocument/2006/relationships" id="258" r:id="R50672d2a3dbb45bd"/>
    <p:sldId xmlns:r="http://schemas.openxmlformats.org/officeDocument/2006/relationships" id="259" r:id="R63da0cbc02c140e0"/>
    <p:sldId xmlns:r="http://schemas.openxmlformats.org/officeDocument/2006/relationships" id="260" r:id="R549dd92b1bdb4bd5"/>
    <p:sldId xmlns:r="http://schemas.openxmlformats.org/officeDocument/2006/relationships" id="261" r:id="R226d5bd4b0384bd6"/>
    <p:sldId xmlns:r="http://schemas.openxmlformats.org/officeDocument/2006/relationships" id="262" r:id="R0fd27c9622f048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ca11f543c1450a" /><Relationship Type="http://schemas.openxmlformats.org/officeDocument/2006/relationships/slide" Target="/ppt/slides/slide1.xml" Id="R309d4bc7603749be" /><Relationship Type="http://schemas.openxmlformats.org/officeDocument/2006/relationships/slide" Target="/ppt/slides/slide2.xml" Id="R5fb62fc13c8b424f" /><Relationship Type="http://schemas.openxmlformats.org/officeDocument/2006/relationships/slide" Target="/ppt/slides/slide3.xml" Id="R50672d2a3dbb45bd" /><Relationship Type="http://schemas.openxmlformats.org/officeDocument/2006/relationships/slide" Target="/ppt/slides/slide4.xml" Id="R63da0cbc02c140e0" /><Relationship Type="http://schemas.openxmlformats.org/officeDocument/2006/relationships/slide" Target="/ppt/slides/slide5.xml" Id="R549dd92b1bdb4bd5" /><Relationship Type="http://schemas.openxmlformats.org/officeDocument/2006/relationships/slide" Target="/ppt/slides/slide6.xml" Id="R226d5bd4b0384bd6" /><Relationship Type="http://schemas.openxmlformats.org/officeDocument/2006/relationships/slide" Target="/ppt/slides/slide7.xml" Id="R0fd27c9622f048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2ebea89d1e46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c31e79dc846d9" /><Relationship Type="http://schemas.openxmlformats.org/officeDocument/2006/relationships/theme" Target="/ppt/slideMasters/theme/theme1.xml" Id="R2dee12c169ce4f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3c31e79dc846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1db9235bc46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da0aa78ea49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1fe84edc84d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76a9f6f0c4b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fe86361134e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673a1971742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8d21bbda946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ANDERS O GREVSTAD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O GREVSTAD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O GREVSTAD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O GREVSTAD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O GREVSTAD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O GREVSTAD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218 042 192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6 574 637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5 603 292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23 558 542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73 234 949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O GREVSTAD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ALLIER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O GREVSTAD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Midtunhaugen 13A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5224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30 69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anders.o@grevstad.no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977 052 033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O GREVSTAD AS</a:t>
            </a:r>
          </a:p>
        </p:txBody>
      </p:sp>
    </p:spTree>
  </p:cSld>
  <p:clrMapOvr>
    <a:masterClrMapping xmlns:a="http://schemas.openxmlformats.org/drawingml/2006/main"/>
  </p:clrMapOvr>
</p:sld>
</file>