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d36c9ed8c4c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343fd2cf74800"/>
  </p:sldMasterIdLst>
  <p:sldIdLst>
    <p:sldId xmlns:r="http://schemas.openxmlformats.org/officeDocument/2006/relationships" id="256" r:id="R0ddfa06c29ca436a"/>
    <p:sldId xmlns:r="http://schemas.openxmlformats.org/officeDocument/2006/relationships" id="257" r:id="R69779c4ea38046cc"/>
    <p:sldId xmlns:r="http://schemas.openxmlformats.org/officeDocument/2006/relationships" id="258" r:id="R33bdeefcc2294d65"/>
    <p:sldId xmlns:r="http://schemas.openxmlformats.org/officeDocument/2006/relationships" id="259" r:id="Rb63d97d3d8dd41c0"/>
    <p:sldId xmlns:r="http://schemas.openxmlformats.org/officeDocument/2006/relationships" id="260" r:id="R2d1193d4dfa64513"/>
    <p:sldId xmlns:r="http://schemas.openxmlformats.org/officeDocument/2006/relationships" id="261" r:id="R07b9039502334efc"/>
    <p:sldId xmlns:r="http://schemas.openxmlformats.org/officeDocument/2006/relationships" id="262" r:id="Rc153a53005a340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343fd2cf74800" /><Relationship Type="http://schemas.openxmlformats.org/officeDocument/2006/relationships/slide" Target="/ppt/slides/slide1.xml" Id="R0ddfa06c29ca436a" /><Relationship Type="http://schemas.openxmlformats.org/officeDocument/2006/relationships/slide" Target="/ppt/slides/slide2.xml" Id="R69779c4ea38046cc" /><Relationship Type="http://schemas.openxmlformats.org/officeDocument/2006/relationships/slide" Target="/ppt/slides/slide3.xml" Id="R33bdeefcc2294d65" /><Relationship Type="http://schemas.openxmlformats.org/officeDocument/2006/relationships/slide" Target="/ppt/slides/slide4.xml" Id="Rb63d97d3d8dd41c0" /><Relationship Type="http://schemas.openxmlformats.org/officeDocument/2006/relationships/slide" Target="/ppt/slides/slide5.xml" Id="R2d1193d4dfa64513" /><Relationship Type="http://schemas.openxmlformats.org/officeDocument/2006/relationships/slide" Target="/ppt/slides/slide6.xml" Id="R07b9039502334efc" /><Relationship Type="http://schemas.openxmlformats.org/officeDocument/2006/relationships/slide" Target="/ppt/slides/slide7.xml" Id="Rc153a53005a340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00f2307b24f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996008d4540d9" /><Relationship Type="http://schemas.openxmlformats.org/officeDocument/2006/relationships/theme" Target="/ppt/slideMasters/theme/theme1.xml" Id="Rfa4bd0349a87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996008d45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090c9d1f4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d65768bdc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ccf5fa8c0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6339b73e842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00b1d234c48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412c621d64c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f8189c97c43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 VVS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82 565 722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4 295 164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3 978 973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7 564 786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21 841 006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Midtunhaugen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post@unikvvs.no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977 051 932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