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09b7d61ef48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47aca6f334a87"/>
  </p:sldMasterIdLst>
  <p:sldIdLst>
    <p:sldId xmlns:r="http://schemas.openxmlformats.org/officeDocument/2006/relationships" id="256" r:id="Rf9c4ff74743d4016"/>
    <p:sldId xmlns:r="http://schemas.openxmlformats.org/officeDocument/2006/relationships" id="257" r:id="R992ba228dca340e2"/>
    <p:sldId xmlns:r="http://schemas.openxmlformats.org/officeDocument/2006/relationships" id="258" r:id="Rb4171ed409004e41"/>
    <p:sldId xmlns:r="http://schemas.openxmlformats.org/officeDocument/2006/relationships" id="259" r:id="Rdc0e35bf435a4866"/>
    <p:sldId xmlns:r="http://schemas.openxmlformats.org/officeDocument/2006/relationships" id="260" r:id="R201e27344762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47aca6f334a87" /><Relationship Type="http://schemas.openxmlformats.org/officeDocument/2006/relationships/slide" Target="/ppt/slides/slide1.xml" Id="Rf9c4ff74743d4016" /><Relationship Type="http://schemas.openxmlformats.org/officeDocument/2006/relationships/slide" Target="/ppt/slides/slide2.xml" Id="R992ba228dca340e2" /><Relationship Type="http://schemas.openxmlformats.org/officeDocument/2006/relationships/slide" Target="/ppt/slides/slide3.xml" Id="Rb4171ed409004e41" /><Relationship Type="http://schemas.openxmlformats.org/officeDocument/2006/relationships/slide" Target="/ppt/slides/slide4.xml" Id="Rdc0e35bf435a4866" /><Relationship Type="http://schemas.openxmlformats.org/officeDocument/2006/relationships/slide" Target="/ppt/slides/slide5.xml" Id="R201e27344762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796e5117d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6977308c04bdc" /><Relationship Type="http://schemas.openxmlformats.org/officeDocument/2006/relationships/theme" Target="/ppt/slideMasters/theme/theme1.xml" Id="R93d87413768a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6977308c0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05b86603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6e42c224844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93f4160dd45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fed6a9e30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698392f57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DIALOGUM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DIALOGUM AS</a:t>
            </a:r>
          </a:p>
        </p:txBody>
      </p:sp>
    </p:spTree>
  </p:cSld>
  <p:clrMapOvr>
    <a:masterClrMapping xmlns:a="http://schemas.openxmlformats.org/drawingml/2006/main"/>
  </p:clrMapOvr>
</p:sld>
</file>