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429a880ba845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f24c4cb1774e24"/>
  </p:sldMasterIdLst>
  <p:sldIdLst>
    <p:sldId xmlns:r="http://schemas.openxmlformats.org/officeDocument/2006/relationships" id="256" r:id="R108f485af3a74e4a"/>
    <p:sldId xmlns:r="http://schemas.openxmlformats.org/officeDocument/2006/relationships" id="257" r:id="R34a4a647c74f46ae"/>
    <p:sldId xmlns:r="http://schemas.openxmlformats.org/officeDocument/2006/relationships" id="258" r:id="Rf673736152644db1"/>
    <p:sldId xmlns:r="http://schemas.openxmlformats.org/officeDocument/2006/relationships" id="259" r:id="Ra3a009ff36774bcb"/>
    <p:sldId xmlns:r="http://schemas.openxmlformats.org/officeDocument/2006/relationships" id="260" r:id="R4ee19941e82d400f"/>
    <p:sldId xmlns:r="http://schemas.openxmlformats.org/officeDocument/2006/relationships" id="261" r:id="R06c10ba3321b4589"/>
    <p:sldId xmlns:r="http://schemas.openxmlformats.org/officeDocument/2006/relationships" id="262" r:id="R81d6d7e15a9f4a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f24c4cb1774e24" /><Relationship Type="http://schemas.openxmlformats.org/officeDocument/2006/relationships/slide" Target="/ppt/slides/slide1.xml" Id="R108f485af3a74e4a" /><Relationship Type="http://schemas.openxmlformats.org/officeDocument/2006/relationships/slide" Target="/ppt/slides/slide2.xml" Id="R34a4a647c74f46ae" /><Relationship Type="http://schemas.openxmlformats.org/officeDocument/2006/relationships/slide" Target="/ppt/slides/slide3.xml" Id="Rf673736152644db1" /><Relationship Type="http://schemas.openxmlformats.org/officeDocument/2006/relationships/slide" Target="/ppt/slides/slide4.xml" Id="Ra3a009ff36774bcb" /><Relationship Type="http://schemas.openxmlformats.org/officeDocument/2006/relationships/slide" Target="/ppt/slides/slide5.xml" Id="R4ee19941e82d400f" /><Relationship Type="http://schemas.openxmlformats.org/officeDocument/2006/relationships/slide" Target="/ppt/slides/slide6.xml" Id="R06c10ba3321b4589" /><Relationship Type="http://schemas.openxmlformats.org/officeDocument/2006/relationships/slide" Target="/ppt/slides/slide7.xml" Id="R81d6d7e15a9f4a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7dcd4fd8e043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981564d4143e8" /><Relationship Type="http://schemas.openxmlformats.org/officeDocument/2006/relationships/theme" Target="/ppt/slideMasters/theme/theme1.xml" Id="R3b3158b316a642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5981564d4143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70da2b9a045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ecdffef0542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3a13d841947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32884c2f341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dd2530e8e4b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f74b0e6e349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6a555dcd04f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VENA SAPHENA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VENA SAPHENA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−5 197 867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207 558 984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1 462 929 288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1 553 780 292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ANNE CATRINE  –  46,9 %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HEGER ANNA MØLLER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BO MARTIN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ANNE CATRINE  –  5,2 %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Aars AS, 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42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977 050 383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