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f5364c87e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143816efa4724"/>
  </p:sldMasterIdLst>
  <p:sldIdLst>
    <p:sldId xmlns:r="http://schemas.openxmlformats.org/officeDocument/2006/relationships" id="256" r:id="R46785af4b20749c3"/>
    <p:sldId xmlns:r="http://schemas.openxmlformats.org/officeDocument/2006/relationships" id="257" r:id="Rad9ffa96c37a4900"/>
    <p:sldId xmlns:r="http://schemas.openxmlformats.org/officeDocument/2006/relationships" id="258" r:id="Rfb30df224f3943e4"/>
    <p:sldId xmlns:r="http://schemas.openxmlformats.org/officeDocument/2006/relationships" id="259" r:id="R03815cbd568148aa"/>
    <p:sldId xmlns:r="http://schemas.openxmlformats.org/officeDocument/2006/relationships" id="260" r:id="R35fb1094b8d04683"/>
    <p:sldId xmlns:r="http://schemas.openxmlformats.org/officeDocument/2006/relationships" id="261" r:id="R8c140ed9703a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143816efa4724" /><Relationship Type="http://schemas.openxmlformats.org/officeDocument/2006/relationships/slide" Target="/ppt/slides/slide1.xml" Id="R46785af4b20749c3" /><Relationship Type="http://schemas.openxmlformats.org/officeDocument/2006/relationships/slide" Target="/ppt/slides/slide2.xml" Id="Rad9ffa96c37a4900" /><Relationship Type="http://schemas.openxmlformats.org/officeDocument/2006/relationships/slide" Target="/ppt/slides/slide3.xml" Id="Rfb30df224f3943e4" /><Relationship Type="http://schemas.openxmlformats.org/officeDocument/2006/relationships/slide" Target="/ppt/slides/slide4.xml" Id="R03815cbd568148aa" /><Relationship Type="http://schemas.openxmlformats.org/officeDocument/2006/relationships/slide" Target="/ppt/slides/slide5.xml" Id="R35fb1094b8d04683" /><Relationship Type="http://schemas.openxmlformats.org/officeDocument/2006/relationships/slide" Target="/ppt/slides/slide6.xml" Id="R8c140ed9703a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00c375bb7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29b3c67c43a7" /><Relationship Type="http://schemas.openxmlformats.org/officeDocument/2006/relationships/theme" Target="/ppt/slideMasters/theme/theme1.xml" Id="Rb69f1004ebb1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c29b3c67c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d1dbe70b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f36b37eb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0b1e085d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c1963b9b8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c496abb3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5211c7636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