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4ae647f05f43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fb7a71d8d841d3"/>
  </p:sldMasterIdLst>
  <p:sldIdLst>
    <p:sldId xmlns:r="http://schemas.openxmlformats.org/officeDocument/2006/relationships" id="256" r:id="R804ab52f84b34293"/>
    <p:sldId xmlns:r="http://schemas.openxmlformats.org/officeDocument/2006/relationships" id="257" r:id="Rb9e6fd0f41f341da"/>
    <p:sldId xmlns:r="http://schemas.openxmlformats.org/officeDocument/2006/relationships" id="258" r:id="R430e1e85064e444f"/>
    <p:sldId xmlns:r="http://schemas.openxmlformats.org/officeDocument/2006/relationships" id="259" r:id="Rf858541519644bbe"/>
    <p:sldId xmlns:r="http://schemas.openxmlformats.org/officeDocument/2006/relationships" id="260" r:id="R811a343dc33a4552"/>
    <p:sldId xmlns:r="http://schemas.openxmlformats.org/officeDocument/2006/relationships" id="261" r:id="Rc45ce6893c1b4650"/>
    <p:sldId xmlns:r="http://schemas.openxmlformats.org/officeDocument/2006/relationships" id="262" r:id="Rcf88924a378d43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b7a71d8d841d3" /><Relationship Type="http://schemas.openxmlformats.org/officeDocument/2006/relationships/slide" Target="/ppt/slides/slide1.xml" Id="R804ab52f84b34293" /><Relationship Type="http://schemas.openxmlformats.org/officeDocument/2006/relationships/slide" Target="/ppt/slides/slide2.xml" Id="Rb9e6fd0f41f341da" /><Relationship Type="http://schemas.openxmlformats.org/officeDocument/2006/relationships/slide" Target="/ppt/slides/slide3.xml" Id="R430e1e85064e444f" /><Relationship Type="http://schemas.openxmlformats.org/officeDocument/2006/relationships/slide" Target="/ppt/slides/slide4.xml" Id="Rf858541519644bbe" /><Relationship Type="http://schemas.openxmlformats.org/officeDocument/2006/relationships/slide" Target="/ppt/slides/slide5.xml" Id="R811a343dc33a4552" /><Relationship Type="http://schemas.openxmlformats.org/officeDocument/2006/relationships/slide" Target="/ppt/slides/slide6.xml" Id="Rc45ce6893c1b4650" /><Relationship Type="http://schemas.openxmlformats.org/officeDocument/2006/relationships/slide" Target="/ppt/slides/slide7.xml" Id="Rcf88924a378d43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79601a9b042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4a313d6fe4137" /><Relationship Type="http://schemas.openxmlformats.org/officeDocument/2006/relationships/theme" Target="/ppt/slideMasters/theme/theme1.xml" Id="Rd39744517fd64d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e4a313d6fe41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4fc7b6fa140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4d8be3b9a45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316b4a32547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7d8efcad147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eeec9259140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9ead48c344d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51ded99ed4f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FRETLAND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EIGEDOM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−417 907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750 206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4 632 595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JOSTEIN AVDEM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RAGNHILD AVDEM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ÅSMUND AVDEM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JAN OLAV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Monsemarki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977 046 955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