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6169e956b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7a4d7eb204399"/>
  </p:sldMasterIdLst>
  <p:sldIdLst>
    <p:sldId xmlns:r="http://schemas.openxmlformats.org/officeDocument/2006/relationships" id="256" r:id="R50b1ad39e7d74270"/>
    <p:sldId xmlns:r="http://schemas.openxmlformats.org/officeDocument/2006/relationships" id="257" r:id="Rfbb29db604984c0c"/>
    <p:sldId xmlns:r="http://schemas.openxmlformats.org/officeDocument/2006/relationships" id="258" r:id="Rc4b00c45143d4c5a"/>
    <p:sldId xmlns:r="http://schemas.openxmlformats.org/officeDocument/2006/relationships" id="259" r:id="R0c5e24bcaede4ef8"/>
    <p:sldId xmlns:r="http://schemas.openxmlformats.org/officeDocument/2006/relationships" id="260" r:id="R50ac10df87ee42de"/>
    <p:sldId xmlns:r="http://schemas.openxmlformats.org/officeDocument/2006/relationships" id="261" r:id="Rb99505efbd4a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7a4d7eb204399" /><Relationship Type="http://schemas.openxmlformats.org/officeDocument/2006/relationships/slide" Target="/ppt/slides/slide1.xml" Id="R50b1ad39e7d74270" /><Relationship Type="http://schemas.openxmlformats.org/officeDocument/2006/relationships/slide" Target="/ppt/slides/slide2.xml" Id="Rfbb29db604984c0c" /><Relationship Type="http://schemas.openxmlformats.org/officeDocument/2006/relationships/slide" Target="/ppt/slides/slide3.xml" Id="Rc4b00c45143d4c5a" /><Relationship Type="http://schemas.openxmlformats.org/officeDocument/2006/relationships/slide" Target="/ppt/slides/slide4.xml" Id="R0c5e24bcaede4ef8" /><Relationship Type="http://schemas.openxmlformats.org/officeDocument/2006/relationships/slide" Target="/ppt/slides/slide5.xml" Id="R50ac10df87ee42de" /><Relationship Type="http://schemas.openxmlformats.org/officeDocument/2006/relationships/slide" Target="/ppt/slides/slide6.xml" Id="Rb99505efbd4a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48ac40e4c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9f06e92f425d" /><Relationship Type="http://schemas.openxmlformats.org/officeDocument/2006/relationships/theme" Target="/ppt/slideMasters/theme/theme1.xml" Id="R823a04df25cd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29f06e92f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25ebf1159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b71dfbd91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b5d66d841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6901b1306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7a2da3e4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2f9d6fdf0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