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4bb78f47f44b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0bba962709486f"/>
  </p:sldMasterIdLst>
  <p:sldIdLst>
    <p:sldId xmlns:r="http://schemas.openxmlformats.org/officeDocument/2006/relationships" id="256" r:id="R053fb4eb2f0242d4"/>
    <p:sldId xmlns:r="http://schemas.openxmlformats.org/officeDocument/2006/relationships" id="257" r:id="Raea7a70ef53b435d"/>
    <p:sldId xmlns:r="http://schemas.openxmlformats.org/officeDocument/2006/relationships" id="258" r:id="Re446ac0a0bc84785"/>
    <p:sldId xmlns:r="http://schemas.openxmlformats.org/officeDocument/2006/relationships" id="259" r:id="R497672a6b3694ec6"/>
    <p:sldId xmlns:r="http://schemas.openxmlformats.org/officeDocument/2006/relationships" id="260" r:id="R6638c90c7638422e"/>
    <p:sldId xmlns:r="http://schemas.openxmlformats.org/officeDocument/2006/relationships" id="261" r:id="Rf19af99ab0d84d44"/>
    <p:sldId xmlns:r="http://schemas.openxmlformats.org/officeDocument/2006/relationships" id="262" r:id="Rf848422c534240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0bba962709486f" /><Relationship Type="http://schemas.openxmlformats.org/officeDocument/2006/relationships/slide" Target="/ppt/slides/slide1.xml" Id="R053fb4eb2f0242d4" /><Relationship Type="http://schemas.openxmlformats.org/officeDocument/2006/relationships/slide" Target="/ppt/slides/slide2.xml" Id="Raea7a70ef53b435d" /><Relationship Type="http://schemas.openxmlformats.org/officeDocument/2006/relationships/slide" Target="/ppt/slides/slide3.xml" Id="Re446ac0a0bc84785" /><Relationship Type="http://schemas.openxmlformats.org/officeDocument/2006/relationships/slide" Target="/ppt/slides/slide4.xml" Id="R497672a6b3694ec6" /><Relationship Type="http://schemas.openxmlformats.org/officeDocument/2006/relationships/slide" Target="/ppt/slides/slide5.xml" Id="R6638c90c7638422e" /><Relationship Type="http://schemas.openxmlformats.org/officeDocument/2006/relationships/slide" Target="/ppt/slides/slide6.xml" Id="Rf19af99ab0d84d44" /><Relationship Type="http://schemas.openxmlformats.org/officeDocument/2006/relationships/slide" Target="/ppt/slides/slide7.xml" Id="Rf848422c534240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a05f75f79c4e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b2e068c4ad4364" /><Relationship Type="http://schemas.openxmlformats.org/officeDocument/2006/relationships/theme" Target="/ppt/slideMasters/theme/theme1.xml" Id="Rb74fd9f47a5e42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b2e068c4ad43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e6c6df6a8d48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94cb9255343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d0c6354e94f4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edee7b1b748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bdd6edb7043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a600ee4e74c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92c612e44b4c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INVEST AS ble etablert [år] og holder til i Vettre.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11 598 000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8 393 442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21 099 395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97 632 467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117 711 194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SOLBERG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Krillåsv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1392 Vettre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977 044 707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SOLBERG INVEST AS</a:t>
            </a:r>
          </a:p>
        </p:txBody>
      </p:sp>
    </p:spTree>
  </p:cSld>
  <p:clrMapOvr>
    <a:masterClrMapping xmlns:a="http://schemas.openxmlformats.org/drawingml/2006/main"/>
  </p:clrMapOvr>
</p:sld>
</file>