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ca5af8e944b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d6a78c8e6c4675"/>
  </p:sldMasterIdLst>
  <p:sldIdLst>
    <p:sldId xmlns:r="http://schemas.openxmlformats.org/officeDocument/2006/relationships" id="256" r:id="R6c4e78137cfa4882"/>
    <p:sldId xmlns:r="http://schemas.openxmlformats.org/officeDocument/2006/relationships" id="257" r:id="Raea11a5e800c4d35"/>
    <p:sldId xmlns:r="http://schemas.openxmlformats.org/officeDocument/2006/relationships" id="258" r:id="R3fcb55ef1a024190"/>
    <p:sldId xmlns:r="http://schemas.openxmlformats.org/officeDocument/2006/relationships" id="259" r:id="Rff6ef3c9f9ca41d4"/>
    <p:sldId xmlns:r="http://schemas.openxmlformats.org/officeDocument/2006/relationships" id="260" r:id="R3c49285f7b324d80"/>
    <p:sldId xmlns:r="http://schemas.openxmlformats.org/officeDocument/2006/relationships" id="261" r:id="R2864603c3d46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6a78c8e6c4675" /><Relationship Type="http://schemas.openxmlformats.org/officeDocument/2006/relationships/slide" Target="/ppt/slides/slide1.xml" Id="R6c4e78137cfa4882" /><Relationship Type="http://schemas.openxmlformats.org/officeDocument/2006/relationships/slide" Target="/ppt/slides/slide2.xml" Id="Raea11a5e800c4d35" /><Relationship Type="http://schemas.openxmlformats.org/officeDocument/2006/relationships/slide" Target="/ppt/slides/slide3.xml" Id="R3fcb55ef1a024190" /><Relationship Type="http://schemas.openxmlformats.org/officeDocument/2006/relationships/slide" Target="/ppt/slides/slide4.xml" Id="Rff6ef3c9f9ca41d4" /><Relationship Type="http://schemas.openxmlformats.org/officeDocument/2006/relationships/slide" Target="/ppt/slides/slide5.xml" Id="R3c49285f7b324d80" /><Relationship Type="http://schemas.openxmlformats.org/officeDocument/2006/relationships/slide" Target="/ppt/slides/slide6.xml" Id="R2864603c3d46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2af9a507a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d79b201dc432d" /><Relationship Type="http://schemas.openxmlformats.org/officeDocument/2006/relationships/theme" Target="/ppt/slideMasters/theme/theme1.xml" Id="Rade803e4f7e345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d79b201dc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f54ec39ae4e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5dc5b9565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2115d0810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0c274ffb845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ba24ab6bf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2e449350248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