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5f9f5a08968404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ac4fdb128d4461"/>
  </p:sldMasterIdLst>
  <p:sldIdLst>
    <p:sldId xmlns:r="http://schemas.openxmlformats.org/officeDocument/2006/relationships" id="256" r:id="R4c4fa86703d940aa"/>
    <p:sldId xmlns:r="http://schemas.openxmlformats.org/officeDocument/2006/relationships" id="257" r:id="Rb909591244f74b30"/>
    <p:sldId xmlns:r="http://schemas.openxmlformats.org/officeDocument/2006/relationships" id="258" r:id="Rca24c1cdfd1745e7"/>
    <p:sldId xmlns:r="http://schemas.openxmlformats.org/officeDocument/2006/relationships" id="259" r:id="R95a78387bace4709"/>
    <p:sldId xmlns:r="http://schemas.openxmlformats.org/officeDocument/2006/relationships" id="260" r:id="R0595eccbf5ce46c0"/>
    <p:sldId xmlns:r="http://schemas.openxmlformats.org/officeDocument/2006/relationships" id="261" r:id="R7983317cff644b30"/>
    <p:sldId xmlns:r="http://schemas.openxmlformats.org/officeDocument/2006/relationships" id="262" r:id="Rae81db6dd9b84a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ac4fdb128d4461" /><Relationship Type="http://schemas.openxmlformats.org/officeDocument/2006/relationships/slide" Target="/ppt/slides/slide1.xml" Id="R4c4fa86703d940aa" /><Relationship Type="http://schemas.openxmlformats.org/officeDocument/2006/relationships/slide" Target="/ppt/slides/slide2.xml" Id="Rb909591244f74b30" /><Relationship Type="http://schemas.openxmlformats.org/officeDocument/2006/relationships/slide" Target="/ppt/slides/slide3.xml" Id="Rca24c1cdfd1745e7" /><Relationship Type="http://schemas.openxmlformats.org/officeDocument/2006/relationships/slide" Target="/ppt/slides/slide4.xml" Id="R95a78387bace4709" /><Relationship Type="http://schemas.openxmlformats.org/officeDocument/2006/relationships/slide" Target="/ppt/slides/slide5.xml" Id="R0595eccbf5ce46c0" /><Relationship Type="http://schemas.openxmlformats.org/officeDocument/2006/relationships/slide" Target="/ppt/slides/slide6.xml" Id="R7983317cff644b30" /><Relationship Type="http://schemas.openxmlformats.org/officeDocument/2006/relationships/slide" Target="/ppt/slides/slide7.xml" Id="Rae81db6dd9b84a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85e247b0d548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affd649b984367" /><Relationship Type="http://schemas.openxmlformats.org/officeDocument/2006/relationships/theme" Target="/ppt/slideMasters/theme/theme1.xml" Id="R7529ee7b43d040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affd649b9843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cd636ba4f34b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0accd8ad9b40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97926cdb7b4d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911363f1a642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1b969c251a42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257e93d23c47f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959a4bfdb34fe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GÅSØ NÆRINGSUTVIKLING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GÅSØ NÆRINGSUTVIKLING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GÅSØ NÆRINGSUTVIKLING AS ble etablert [år] og holder til i Sistranda.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GÅSØ NÆRINGSUTVIKLING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GÅSØ NÆRINGSUTVIKLING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GÅSØ NÆRINGSUTVIKLING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8 298 000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−4 815 000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160 671 000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4 081 313 000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4 362 607 000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GÅSØ NÆRINGSUTVIKLING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 GÅSØ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GÅSØ  –  24,5 %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CHRISTINE GÅSØ KROGSTAD  –  24,5 %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GÅSØ NÆRINGSUTVIKLING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Siholmen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7260 Sistranda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44 87 89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post@froyeiendom.no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977 030 765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GÅSØ NÆRINGSUTVIKLING AS</a:t>
            </a:r>
          </a:p>
        </p:txBody>
      </p:sp>
    </p:spTree>
  </p:cSld>
  <p:clrMapOvr>
    <a:masterClrMapping xmlns:a="http://schemas.openxmlformats.org/drawingml/2006/main"/>
  </p:clrMapOvr>
</p:sld>
</file>