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7305e1768240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25d9e19e474577"/>
  </p:sldMasterIdLst>
  <p:sldIdLst>
    <p:sldId xmlns:r="http://schemas.openxmlformats.org/officeDocument/2006/relationships" id="256" r:id="Rc7990540320e43b1"/>
    <p:sldId xmlns:r="http://schemas.openxmlformats.org/officeDocument/2006/relationships" id="257" r:id="R7c3b85604b9d4b18"/>
    <p:sldId xmlns:r="http://schemas.openxmlformats.org/officeDocument/2006/relationships" id="258" r:id="Ra61d70932fe04940"/>
    <p:sldId xmlns:r="http://schemas.openxmlformats.org/officeDocument/2006/relationships" id="259" r:id="Reb672ef8524f40ea"/>
    <p:sldId xmlns:r="http://schemas.openxmlformats.org/officeDocument/2006/relationships" id="260" r:id="R0fd4cee9883744af"/>
    <p:sldId xmlns:r="http://schemas.openxmlformats.org/officeDocument/2006/relationships" id="261" r:id="Rc3b29d53774f4f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25d9e19e474577" /><Relationship Type="http://schemas.openxmlformats.org/officeDocument/2006/relationships/slide" Target="/ppt/slides/slide1.xml" Id="Rc7990540320e43b1" /><Relationship Type="http://schemas.openxmlformats.org/officeDocument/2006/relationships/slide" Target="/ppt/slides/slide2.xml" Id="R7c3b85604b9d4b18" /><Relationship Type="http://schemas.openxmlformats.org/officeDocument/2006/relationships/slide" Target="/ppt/slides/slide3.xml" Id="Ra61d70932fe04940" /><Relationship Type="http://schemas.openxmlformats.org/officeDocument/2006/relationships/slide" Target="/ppt/slides/slide4.xml" Id="Reb672ef8524f40ea" /><Relationship Type="http://schemas.openxmlformats.org/officeDocument/2006/relationships/slide" Target="/ppt/slides/slide5.xml" Id="R0fd4cee9883744af" /><Relationship Type="http://schemas.openxmlformats.org/officeDocument/2006/relationships/slide" Target="/ppt/slides/slide6.xml" Id="Rc3b29d53774f4f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7cf8c55f2a40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90fb6cd944dfe" /><Relationship Type="http://schemas.openxmlformats.org/officeDocument/2006/relationships/theme" Target="/ppt/slideMasters/theme/theme1.xml" Id="R8d7a9433d1174b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190fb6cd944d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b71fa983945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5dd51019645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27501113244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90689334444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df8cdbc1f49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ec9751a9b4a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GÅSØ NÆRINGSUTVIKLING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Siholmen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7260 Sistranda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44 87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post@froyeiendom.no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977 030 765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GÅSØ NÆRINGSUTVIKLING AS</a:t>
            </a:r>
          </a:p>
        </p:txBody>
      </p:sp>
    </p:spTree>
  </p:cSld>
  <p:clrMapOvr>
    <a:masterClrMapping xmlns:a="http://schemas.openxmlformats.org/drawingml/2006/main"/>
  </p:clrMapOvr>
</p:sld>
</file>