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867fea947546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d8a6d0a53d4253"/>
  </p:sldMasterIdLst>
  <p:sldIdLst>
    <p:sldId xmlns:r="http://schemas.openxmlformats.org/officeDocument/2006/relationships" id="256" r:id="R560b482e80204e74"/>
    <p:sldId xmlns:r="http://schemas.openxmlformats.org/officeDocument/2006/relationships" id="257" r:id="R92f8dfb98fee4cbd"/>
    <p:sldId xmlns:r="http://schemas.openxmlformats.org/officeDocument/2006/relationships" id="258" r:id="Rfcb60212ad4649ca"/>
    <p:sldId xmlns:r="http://schemas.openxmlformats.org/officeDocument/2006/relationships" id="259" r:id="R3ed3c159f5f34e57"/>
    <p:sldId xmlns:r="http://schemas.openxmlformats.org/officeDocument/2006/relationships" id="260" r:id="R1196fccaa57242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8a6d0a53d4253" /><Relationship Type="http://schemas.openxmlformats.org/officeDocument/2006/relationships/slide" Target="/ppt/slides/slide1.xml" Id="R560b482e80204e74" /><Relationship Type="http://schemas.openxmlformats.org/officeDocument/2006/relationships/slide" Target="/ppt/slides/slide2.xml" Id="R92f8dfb98fee4cbd" /><Relationship Type="http://schemas.openxmlformats.org/officeDocument/2006/relationships/slide" Target="/ppt/slides/slide3.xml" Id="Rfcb60212ad4649ca" /><Relationship Type="http://schemas.openxmlformats.org/officeDocument/2006/relationships/slide" Target="/ppt/slides/slide4.xml" Id="R3ed3c159f5f34e57" /><Relationship Type="http://schemas.openxmlformats.org/officeDocument/2006/relationships/slide" Target="/ppt/slides/slide5.xml" Id="R1196fccaa57242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0a619bc52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ba10b21744674" /><Relationship Type="http://schemas.openxmlformats.org/officeDocument/2006/relationships/theme" Target="/ppt/slideMasters/theme/theme1.xml" Id="Ra7b10165e679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ba10b2174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ef079a69342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023fa1dab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bf24fe493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2dce5e6c541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437a604454d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BODØ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 KIRKELIGE FELLESRÅD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post.bodo@kirken.no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kirken.no/bodo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BODØ KIRKELIGE FELLESRÅD</a:t>
            </a:r>
          </a:p>
        </p:txBody>
      </p:sp>
    </p:spTree>
  </p:cSld>
  <p:clrMapOvr>
    <a:masterClrMapping xmlns:a="http://schemas.openxmlformats.org/drawingml/2006/main"/>
  </p:clrMapOvr>
</p:sld>
</file>