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e0a2b4ee49541f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d0f931d048a4c0d"/>
  </p:sldMasterIdLst>
  <p:sldIdLst>
    <p:sldId xmlns:r="http://schemas.openxmlformats.org/officeDocument/2006/relationships" id="256" r:id="R9334049425144489"/>
    <p:sldId xmlns:r="http://schemas.openxmlformats.org/officeDocument/2006/relationships" id="257" r:id="R51d94e208fa64a24"/>
    <p:sldId xmlns:r="http://schemas.openxmlformats.org/officeDocument/2006/relationships" id="258" r:id="Recdd780a4db9467d"/>
    <p:sldId xmlns:r="http://schemas.openxmlformats.org/officeDocument/2006/relationships" id="259" r:id="Rfec0f26fd2a945b5"/>
    <p:sldId xmlns:r="http://schemas.openxmlformats.org/officeDocument/2006/relationships" id="260" r:id="R79368e6d7e58417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d0f931d048a4c0d" /><Relationship Type="http://schemas.openxmlformats.org/officeDocument/2006/relationships/slide" Target="/ppt/slides/slide1.xml" Id="R9334049425144489" /><Relationship Type="http://schemas.openxmlformats.org/officeDocument/2006/relationships/slide" Target="/ppt/slides/slide2.xml" Id="R51d94e208fa64a24" /><Relationship Type="http://schemas.openxmlformats.org/officeDocument/2006/relationships/slide" Target="/ppt/slides/slide3.xml" Id="Recdd780a4db9467d" /><Relationship Type="http://schemas.openxmlformats.org/officeDocument/2006/relationships/slide" Target="/ppt/slides/slide4.xml" Id="Rfec0f26fd2a945b5" /><Relationship Type="http://schemas.openxmlformats.org/officeDocument/2006/relationships/slide" Target="/ppt/slides/slide5.xml" Id="R79368e6d7e58417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366c324031c453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bade063fc484410" /><Relationship Type="http://schemas.openxmlformats.org/officeDocument/2006/relationships/theme" Target="/ppt/slideMasters/theme/theme1.xml" Id="R0d5e927d87774cb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bade063fc48441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5db4409f48c4d3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130f2b682654e6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aaeef81d985465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2cca160c930429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81f64b9fe82462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AURE SOKN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AURE SOKN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AURE SOKN ble etablert [år] og holder til i Aure.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AURE SOKN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AURE SOKN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AURE SOKN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AURE KYRKJEKONTOR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6690 Aure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71 64 62 51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post@aurekyrkje.no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976 997 972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AURE SOKN</a:t>
            </a:r>
          </a:p>
        </p:txBody>
      </p:sp>
    </p:spTree>
  </p:cSld>
  <p:clrMapOvr>
    <a:masterClrMapping xmlns:a="http://schemas.openxmlformats.org/drawingml/2006/main"/>
  </p:clrMapOvr>
</p:sld>
</file>