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b13ac85e8a4a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7c5a4aca9c47aa"/>
  </p:sldMasterIdLst>
  <p:sldIdLst>
    <p:sldId xmlns:r="http://schemas.openxmlformats.org/officeDocument/2006/relationships" id="256" r:id="R24f68137e70b4f4f"/>
    <p:sldId xmlns:r="http://schemas.openxmlformats.org/officeDocument/2006/relationships" id="257" r:id="R688a789fba814f60"/>
    <p:sldId xmlns:r="http://schemas.openxmlformats.org/officeDocument/2006/relationships" id="258" r:id="R74c51fdd641842d9"/>
    <p:sldId xmlns:r="http://schemas.openxmlformats.org/officeDocument/2006/relationships" id="259" r:id="Raa029d96081640cf"/>
    <p:sldId xmlns:r="http://schemas.openxmlformats.org/officeDocument/2006/relationships" id="260" r:id="Rce766d5ad9f949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7c5a4aca9c47aa" /><Relationship Type="http://schemas.openxmlformats.org/officeDocument/2006/relationships/slide" Target="/ppt/slides/slide1.xml" Id="R24f68137e70b4f4f" /><Relationship Type="http://schemas.openxmlformats.org/officeDocument/2006/relationships/slide" Target="/ppt/slides/slide2.xml" Id="R688a789fba814f60" /><Relationship Type="http://schemas.openxmlformats.org/officeDocument/2006/relationships/slide" Target="/ppt/slides/slide3.xml" Id="R74c51fdd641842d9" /><Relationship Type="http://schemas.openxmlformats.org/officeDocument/2006/relationships/slide" Target="/ppt/slides/slide4.xml" Id="Raa029d96081640cf" /><Relationship Type="http://schemas.openxmlformats.org/officeDocument/2006/relationships/slide" Target="/ppt/slides/slide5.xml" Id="Rce766d5ad9f949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4f062d8def41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501db091548dc" /><Relationship Type="http://schemas.openxmlformats.org/officeDocument/2006/relationships/theme" Target="/ppt/slideMasters/theme/theme1.xml" Id="R5dfa7b32152941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9501db091548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b655d5a6f4f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8f34acd814c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539fe79ee47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73f85bfe548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3431314534f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KIRKELIGE FELLESRÅD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59 32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post2.bergen@kirken.no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kirken.no/bergen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976 994 434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KIRKELIGE FELLESRÅD</a:t>
            </a:r>
          </a:p>
        </p:txBody>
      </p:sp>
    </p:spTree>
  </p:cSld>
  <p:clrMapOvr>
    <a:masterClrMapping xmlns:a="http://schemas.openxmlformats.org/drawingml/2006/main"/>
  </p:clrMapOvr>
</p:sld>
</file>