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797f95d3d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6130215274433f"/>
  </p:sldMasterIdLst>
  <p:sldIdLst>
    <p:sldId xmlns:r="http://schemas.openxmlformats.org/officeDocument/2006/relationships" id="256" r:id="Rc251cca0aeb04698"/>
    <p:sldId xmlns:r="http://schemas.openxmlformats.org/officeDocument/2006/relationships" id="257" r:id="Re7cf6909d3004a7c"/>
    <p:sldId xmlns:r="http://schemas.openxmlformats.org/officeDocument/2006/relationships" id="258" r:id="R86f4fd63f2c24dc7"/>
    <p:sldId xmlns:r="http://schemas.openxmlformats.org/officeDocument/2006/relationships" id="259" r:id="Rd54aea7277bf460d"/>
    <p:sldId xmlns:r="http://schemas.openxmlformats.org/officeDocument/2006/relationships" id="260" r:id="R2a107c77cf35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130215274433f" /><Relationship Type="http://schemas.openxmlformats.org/officeDocument/2006/relationships/slide" Target="/ppt/slides/slide1.xml" Id="Rc251cca0aeb04698" /><Relationship Type="http://schemas.openxmlformats.org/officeDocument/2006/relationships/slide" Target="/ppt/slides/slide2.xml" Id="Re7cf6909d3004a7c" /><Relationship Type="http://schemas.openxmlformats.org/officeDocument/2006/relationships/slide" Target="/ppt/slides/slide3.xml" Id="R86f4fd63f2c24dc7" /><Relationship Type="http://schemas.openxmlformats.org/officeDocument/2006/relationships/slide" Target="/ppt/slides/slide4.xml" Id="Rd54aea7277bf460d" /><Relationship Type="http://schemas.openxmlformats.org/officeDocument/2006/relationships/slide" Target="/ppt/slides/slide5.xml" Id="R2a107c77cf35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0a2ff6422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e94f6d334e63" /><Relationship Type="http://schemas.openxmlformats.org/officeDocument/2006/relationships/theme" Target="/ppt/slideMasters/theme/theme1.xml" Id="Rc648c052feea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4e94f6d33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cf79dbb59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829913eb94d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2e30eede0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1705b7c0b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9ad20b12a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YTRE ARNA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ARNA SOKN ble etablert [år] og holder til i Ytre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Jebsens veg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5265 Ytre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ytre.arna.kyrkjelyd@kyrkja.no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www.kyrkja.no/ytrearna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ARNA SOKN</a:t>
            </a:r>
          </a:p>
        </p:txBody>
      </p:sp>
    </p:spTree>
  </p:cSld>
  <p:clrMapOvr>
    <a:masterClrMapping xmlns:a="http://schemas.openxmlformats.org/drawingml/2006/main"/>
  </p:clrMapOvr>
</p:sld>
</file>