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d1ad8ce60f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f3b0de05947f3"/>
  </p:sldMasterIdLst>
  <p:sldIdLst>
    <p:sldId xmlns:r="http://schemas.openxmlformats.org/officeDocument/2006/relationships" id="256" r:id="Rc1b99f4adae84a00"/>
    <p:sldId xmlns:r="http://schemas.openxmlformats.org/officeDocument/2006/relationships" id="257" r:id="R1702cd7fb8244b02"/>
    <p:sldId xmlns:r="http://schemas.openxmlformats.org/officeDocument/2006/relationships" id="258" r:id="R0f4c257af9f54f22"/>
    <p:sldId xmlns:r="http://schemas.openxmlformats.org/officeDocument/2006/relationships" id="259" r:id="R808f556821a24121"/>
    <p:sldId xmlns:r="http://schemas.openxmlformats.org/officeDocument/2006/relationships" id="260" r:id="Re650470dae6c48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f3b0de05947f3" /><Relationship Type="http://schemas.openxmlformats.org/officeDocument/2006/relationships/slide" Target="/ppt/slides/slide1.xml" Id="Rc1b99f4adae84a00" /><Relationship Type="http://schemas.openxmlformats.org/officeDocument/2006/relationships/slide" Target="/ppt/slides/slide2.xml" Id="R1702cd7fb8244b02" /><Relationship Type="http://schemas.openxmlformats.org/officeDocument/2006/relationships/slide" Target="/ppt/slides/slide3.xml" Id="R0f4c257af9f54f22" /><Relationship Type="http://schemas.openxmlformats.org/officeDocument/2006/relationships/slide" Target="/ppt/slides/slide4.xml" Id="R808f556821a24121" /><Relationship Type="http://schemas.openxmlformats.org/officeDocument/2006/relationships/slide" Target="/ppt/slides/slide5.xml" Id="Re650470dae6c48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e5854753f4c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2cdcd683f4178" /><Relationship Type="http://schemas.openxmlformats.org/officeDocument/2006/relationships/theme" Target="/ppt/slideMasters/theme/theme1.xml" Id="R2bd8a05bd03648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2cdcd683f41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0f575b74c47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f9941f344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5637ee5b8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1b40fb3242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5c0e91ca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ARNA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ARNA SOKN ble etablert [år] og holder til i Indre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5261 Indre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arna.menighet@kirken.no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kyrkja.no/arna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ARNA SOKN</a:t>
            </a:r>
          </a:p>
        </p:txBody>
      </p:sp>
    </p:spTree>
  </p:cSld>
  <p:clrMapOvr>
    <a:masterClrMapping xmlns:a="http://schemas.openxmlformats.org/drawingml/2006/main"/>
  </p:clrMapOvr>
</p:sld>
</file>