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96e4d1b79ec4aa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6a6245daf784445"/>
  </p:sldMasterIdLst>
  <p:sldIdLst>
    <p:sldId xmlns:r="http://schemas.openxmlformats.org/officeDocument/2006/relationships" id="256" r:id="R553d118dfad44039"/>
    <p:sldId xmlns:r="http://schemas.openxmlformats.org/officeDocument/2006/relationships" id="257" r:id="R63a0649481cc4b91"/>
    <p:sldId xmlns:r="http://schemas.openxmlformats.org/officeDocument/2006/relationships" id="258" r:id="R1fe6f8feca3b4a4b"/>
    <p:sldId xmlns:r="http://schemas.openxmlformats.org/officeDocument/2006/relationships" id="259" r:id="R2a28e3c53e4247c1"/>
    <p:sldId xmlns:r="http://schemas.openxmlformats.org/officeDocument/2006/relationships" id="260" r:id="R41dc0e282b7645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a6245daf784445" /><Relationship Type="http://schemas.openxmlformats.org/officeDocument/2006/relationships/slide" Target="/ppt/slides/slide1.xml" Id="R553d118dfad44039" /><Relationship Type="http://schemas.openxmlformats.org/officeDocument/2006/relationships/slide" Target="/ppt/slides/slide2.xml" Id="R63a0649481cc4b91" /><Relationship Type="http://schemas.openxmlformats.org/officeDocument/2006/relationships/slide" Target="/ppt/slides/slide3.xml" Id="R1fe6f8feca3b4a4b" /><Relationship Type="http://schemas.openxmlformats.org/officeDocument/2006/relationships/slide" Target="/ppt/slides/slide4.xml" Id="R2a28e3c53e4247c1" /><Relationship Type="http://schemas.openxmlformats.org/officeDocument/2006/relationships/slide" Target="/ppt/slides/slide5.xml" Id="R41dc0e282b7645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fbbdeb214449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6bffb2c71941d6" /><Relationship Type="http://schemas.openxmlformats.org/officeDocument/2006/relationships/theme" Target="/ppt/slideMasters/theme/theme1.xml" Id="Rb29c8e17d0354be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46bffb2c71941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d1367964cf4a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bdc4da88644e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7e026a3069459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b8835a2a6b403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862cd024ca44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EIDSVÅG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EIDSVÅG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EIDSVÅG SOKN ble etablert [år] og holder til i Eidsvåg I Åsane.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EIDSVÅG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EIDSVÅG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EIDSVÅG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Vollane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5105 Eidsvåg I Åsane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30 81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eidsvag.menighet@bergen.kirken.no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www.bergen.kirken.no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976 994 388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EIDSVÅG SOKN</a:t>
            </a:r>
          </a:p>
        </p:txBody>
      </p:sp>
    </p:spTree>
  </p:cSld>
  <p:clrMapOvr>
    <a:masterClrMapping xmlns:a="http://schemas.openxmlformats.org/drawingml/2006/main"/>
  </p:clrMapOvr>
</p:sld>
</file>