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5f0d0d4650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55ac0b7ce245b1"/>
  </p:sldMasterIdLst>
  <p:sldIdLst>
    <p:sldId xmlns:r="http://schemas.openxmlformats.org/officeDocument/2006/relationships" id="256" r:id="R041756311b8c4285"/>
    <p:sldId xmlns:r="http://schemas.openxmlformats.org/officeDocument/2006/relationships" id="257" r:id="Rf306fff7398e472a"/>
    <p:sldId xmlns:r="http://schemas.openxmlformats.org/officeDocument/2006/relationships" id="258" r:id="Rff009953fb3b49e1"/>
    <p:sldId xmlns:r="http://schemas.openxmlformats.org/officeDocument/2006/relationships" id="259" r:id="Rcb1359463b5a4344"/>
    <p:sldId xmlns:r="http://schemas.openxmlformats.org/officeDocument/2006/relationships" id="260" r:id="R00032eaab16448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55ac0b7ce245b1" /><Relationship Type="http://schemas.openxmlformats.org/officeDocument/2006/relationships/slide" Target="/ppt/slides/slide1.xml" Id="R041756311b8c4285" /><Relationship Type="http://schemas.openxmlformats.org/officeDocument/2006/relationships/slide" Target="/ppt/slides/slide2.xml" Id="Rf306fff7398e472a" /><Relationship Type="http://schemas.openxmlformats.org/officeDocument/2006/relationships/slide" Target="/ppt/slides/slide3.xml" Id="Rff009953fb3b49e1" /><Relationship Type="http://schemas.openxmlformats.org/officeDocument/2006/relationships/slide" Target="/ppt/slides/slide4.xml" Id="Rcb1359463b5a4344" /><Relationship Type="http://schemas.openxmlformats.org/officeDocument/2006/relationships/slide" Target="/ppt/slides/slide5.xml" Id="R00032eaab16448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54abbb8914c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6a78c54414b86" /><Relationship Type="http://schemas.openxmlformats.org/officeDocument/2006/relationships/theme" Target="/ppt/slideMasters/theme/theme1.xml" Id="R387e72a99a4845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86a78c54414b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2a44de04744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0c09b0db1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8c78324994c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a498283bd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b662d80ed40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SOKN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birkeland.menighet@bergen.kirken.no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www.kirken.no/birkeland-menighet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SOKN</a:t>
            </a:r>
          </a:p>
        </p:txBody>
      </p:sp>
    </p:spTree>
  </p:cSld>
  <p:clrMapOvr>
    <a:masterClrMapping xmlns:a="http://schemas.openxmlformats.org/drawingml/2006/main"/>
  </p:clrMapOvr>
</p:sld>
</file>